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A624-101B-4666-82FA-934B782FC032}" type="datetimeFigureOut">
              <a:rPr lang="pl-PL" smtClean="0"/>
              <a:t>2016-12-20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6FDA-0351-40F8-83FD-1AE457268A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474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CA624-101B-4666-82FA-934B782FC032}" type="datetimeFigureOut">
              <a:rPr lang="pl-PL" smtClean="0"/>
              <a:t>2016-12-20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D6FDA-0351-40F8-83FD-1AE457268A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03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pl-PL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l-PL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pl-PL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l-PL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pl-PL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l-PL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pl-PL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l-PL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pl-PL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l-PL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pl-PL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l-PL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pl-PL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l-PL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Fundusz Małych Projektów</a:t>
            </a:r>
            <a:br>
              <a:rPr lang="pl-PL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pl-PL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w Euroregionie „Sprewa-Nysa-Bóbr”</a:t>
            </a:r>
            <a:br>
              <a:rPr lang="pl-PL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pl-PL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w latach 2014-2020</a:t>
            </a:r>
            <a:r>
              <a:rPr lang="pl-PL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pl-PL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23801"/>
      </p:ext>
    </p:extLst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Wysokość  dofinansowania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338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Koszty kwalifikowalne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7680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Kategorie wydatków kwalifikowalnych: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9210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Kwalifikowalne wydatki - przykłady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5050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Kwalifikowalne wydatki – przykłady c.d.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7777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Kwalifikowalne wydatki – przykłady c.d.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3314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Kwalifikowalne wydatki – przykłady</a:t>
            </a:r>
            <a:endParaRPr lang="pl-PL" sz="38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829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Niekwalifikowalne wydatki – przykłady </a:t>
            </a:r>
            <a:endParaRPr lang="pl-PL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2631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Zatwierdzenie projektu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1249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Obowiązki wnioskodawcy 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4449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Podstawowe informacje</a:t>
            </a:r>
            <a:r>
              <a:rPr lang="pl-PL" sz="440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2232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Obowiązek informacyjny i publikacyjny wnioskodawcy 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1615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Promocja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2960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2752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</a:t>
            </a:r>
            <a:r>
              <a:rPr lang="pl-PL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Wskazówki dla Wnioskodawców</a:t>
            </a:r>
            <a:endParaRPr lang="pl-PL" sz="4400" dirty="0" smtClean="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3868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</a:t>
            </a:r>
            <a:r>
              <a:rPr lang="pl-PL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Dane zawarte we wniosku o dofinansowanie</a:t>
            </a:r>
            <a:endParaRPr lang="pl-PL" sz="4400" dirty="0" smtClean="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438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</a:t>
            </a:r>
            <a:r>
              <a:rPr lang="pl-PL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Dane zawarte we wniosku o dofinansowanie</a:t>
            </a:r>
            <a:endParaRPr lang="pl-PL" sz="4400" dirty="0" smtClean="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7556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pl-PL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Dane zawarte we wniosku o dofinansowanie</a:t>
            </a:r>
            <a:endParaRPr lang="pl-PL" sz="4400" dirty="0" smtClean="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957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Dane zawarte we wniosku o dofinansowanie</a:t>
            </a:r>
            <a:endParaRPr lang="pl-PL" sz="2800" dirty="0" smtClean="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5866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/>
            </a:r>
            <a:b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</a:t>
            </a:r>
            <a:r>
              <a:rPr lang="pl-PL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Załączniki do wniosku:</a:t>
            </a:r>
            <a:endParaRPr lang="pl-PL" sz="4400" dirty="0" smtClean="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685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Budżet projektu</a:t>
            </a:r>
            <a:endParaRPr lang="pl-PL" sz="4400" dirty="0" smtClean="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8846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Dokumenty programowe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5599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3600" b="1" smtClean="0"/>
              <a:t/>
            </a:r>
            <a:br>
              <a:rPr lang="pl-PL" altLang="pl-PL" sz="3600" b="1" smtClean="0"/>
            </a:br>
            <a:endParaRPr lang="pl-PL" altLang="pl-PL" u="sng" dirty="0" smtClean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4799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967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Dokumenty programowe c.d.</a:t>
            </a:r>
            <a:r>
              <a:rPr lang="pl-PL" sz="440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254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Fundusz Małych Projektów 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8771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Dziedziny wsparcia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6124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Wnioskodawcy: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668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Warunki ogólne dla wnioskodawców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3336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Działania kwalifikowalne, np.:</a:t>
            </a:r>
            <a:endParaRPr lang="pl-PL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4052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Pokaz na ekranie (4:3)</PresentationFormat>
  <Paragraphs>30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Motyw pakietu Office</vt:lpstr>
      <vt:lpstr>       Fundusz Małych Projektów w Euroregionie „Sprewa-Nysa-Bóbr” w latach 2014-2020 </vt:lpstr>
      <vt:lpstr>Podstawowe informacje </vt:lpstr>
      <vt:lpstr>Dokumenty programowe</vt:lpstr>
      <vt:lpstr>Dokumenty programowe c.d. </vt:lpstr>
      <vt:lpstr>Fundusz Małych Projektów </vt:lpstr>
      <vt:lpstr>Dziedziny wsparcia</vt:lpstr>
      <vt:lpstr>Wnioskodawcy:</vt:lpstr>
      <vt:lpstr>Warunki ogólne dla wnioskodawców</vt:lpstr>
      <vt:lpstr>Działania kwalifikowalne, np.:</vt:lpstr>
      <vt:lpstr>Wysokość  dofinansowania</vt:lpstr>
      <vt:lpstr>Koszty kwalifikowalne</vt:lpstr>
      <vt:lpstr>    Kategorie wydatków kwalifikowalnych:</vt:lpstr>
      <vt:lpstr>Kwalifikowalne wydatki - przykłady</vt:lpstr>
      <vt:lpstr>Kwalifikowalne wydatki – przykłady c.d.</vt:lpstr>
      <vt:lpstr>Kwalifikowalne wydatki – przykłady c.d.</vt:lpstr>
      <vt:lpstr>Kwalifikowalne wydatki – przykłady</vt:lpstr>
      <vt:lpstr>Niekwalifikowalne wydatki – przykłady </vt:lpstr>
      <vt:lpstr>Zatwierdzenie projektu</vt:lpstr>
      <vt:lpstr>Obowiązki wnioskodawcy </vt:lpstr>
      <vt:lpstr> Obowiązek informacyjny i publikacyjny wnioskodawcy </vt:lpstr>
      <vt:lpstr> Promocja</vt:lpstr>
      <vt:lpstr> </vt:lpstr>
      <vt:lpstr>         Wskazówki dla Wnioskodawców</vt:lpstr>
      <vt:lpstr>         Dane zawarte we wniosku o dofinansowanie</vt:lpstr>
      <vt:lpstr>         Dane zawarte we wniosku o dofinansowanie</vt:lpstr>
      <vt:lpstr> Dane zawarte we wniosku o dofinansowanie</vt:lpstr>
      <vt:lpstr>          Dane zawarte we wniosku o dofinansowanie</vt:lpstr>
      <vt:lpstr>         Załączniki do wniosku:</vt:lpstr>
      <vt:lpstr>Budżet projektu</vt:lpstr>
      <vt:lpstr> 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Fundusz Małych Projektów w Euroregionie „Sprewa-Nysa-Bóbr” w latach 2014-2020 </dc:title>
  <dc:creator>Kasia</dc:creator>
  <cp:lastModifiedBy>Kasia</cp:lastModifiedBy>
  <cp:revision>1</cp:revision>
  <dcterms:created xsi:type="dcterms:W3CDTF">2016-12-20T12:25:33Z</dcterms:created>
  <dcterms:modified xsi:type="dcterms:W3CDTF">2016-12-20T12:25:33Z</dcterms:modified>
</cp:coreProperties>
</file>