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9" r:id="rId2"/>
    <p:sldId id="270" r:id="rId3"/>
    <p:sldId id="260" r:id="rId4"/>
    <p:sldId id="282" r:id="rId5"/>
    <p:sldId id="283" r:id="rId6"/>
    <p:sldId id="256" r:id="rId7"/>
    <p:sldId id="281" r:id="rId8"/>
    <p:sldId id="274" r:id="rId9"/>
    <p:sldId id="276" r:id="rId10"/>
    <p:sldId id="280" r:id="rId11"/>
    <p:sldId id="277" r:id="rId12"/>
    <p:sldId id="263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łoszewski Jakub" initials="KJ" lastIdx="8" clrIdx="0">
    <p:extLst>
      <p:ext uri="{19B8F6BF-5375-455C-9EA6-DF929625EA0E}">
        <p15:presenceInfo xmlns:p15="http://schemas.microsoft.com/office/powerpoint/2012/main" userId="S::Jakub.Kloszewski@mfipr.gov.pl::11dd3e0c-cef5-4430-9347-ca8e3fc7bd46" providerId="AD"/>
      </p:ext>
    </p:extLst>
  </p:cmAuthor>
  <p:cmAuthor id="2" name="Jakubowska Justyna" initials="JJ" lastIdx="33" clrIdx="1">
    <p:extLst>
      <p:ext uri="{19B8F6BF-5375-455C-9EA6-DF929625EA0E}">
        <p15:presenceInfo xmlns:p15="http://schemas.microsoft.com/office/powerpoint/2012/main" userId="S::Justyna.Jakubowska@mfipr.gov.pl::212ab289-e3a4-4852-bb13-beaa357e817e" providerId="AD"/>
      </p:ext>
    </p:extLst>
  </p:cmAuthor>
  <p:cmAuthor id="3" name="Gintowt-Dziewałtowska Agnieszka" initials="GDA" lastIdx="7" clrIdx="2">
    <p:extLst>
      <p:ext uri="{19B8F6BF-5375-455C-9EA6-DF929625EA0E}">
        <p15:presenceInfo xmlns:p15="http://schemas.microsoft.com/office/powerpoint/2012/main" userId="S::Agnieszka.Gintowt-Dziewaltowska@mfipr.gov.pl::3f801f16-db2b-43f2-bf31-5b888acd7f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38A"/>
    <a:srgbClr val="4472C4"/>
    <a:srgbClr val="B1BDDD"/>
    <a:srgbClr val="2323DD"/>
    <a:srgbClr val="37C9EF"/>
    <a:srgbClr val="2C92D5"/>
    <a:srgbClr val="C4D8A7"/>
    <a:srgbClr val="F8CBAD"/>
    <a:srgbClr val="67A0C0"/>
    <a:srgbClr val="6FB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129" autoAdjust="0"/>
  </p:normalViewPr>
  <p:slideViewPr>
    <p:cSldViewPr snapToGrid="0">
      <p:cViewPr varScale="1">
        <p:scale>
          <a:sx n="63" d="100"/>
          <a:sy n="63" d="100"/>
        </p:scale>
        <p:origin x="96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kub_kloszewski\Documents\Zeszyt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kub_kloszewski\Documents\Zeszyt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kub_kloszewski\Documents\Zeszyt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kub_kloszewski\Documents\Zeszyt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13720271214727"/>
          <c:y val="0.15671058617634703"/>
          <c:w val="0.53874405202948983"/>
          <c:h val="0.7947142039307707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F93-473D-B8C3-927474142608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F93-473D-B8C3-927474142608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F93-473D-B8C3-927474142608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F93-473D-B8C3-927474142608}"/>
              </c:ext>
            </c:extLst>
          </c:dPt>
          <c:dLbls>
            <c:dLbl>
              <c:idx val="1"/>
              <c:layout>
                <c:manualLayout>
                  <c:x val="-9.9758235300302214E-2"/>
                  <c:y val="6.78045977261695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93-473D-B8C3-9274741426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ln>
                      <a:noFill/>
                    </a:ln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Arkusz1!$B$7:$B$10</c:f>
              <c:strCache>
                <c:ptCount val="4"/>
                <c:pt idx="0">
                  <c:v>Środowisko</c:v>
                </c:pt>
                <c:pt idx="1">
                  <c:v>Współpraca</c:v>
                </c:pt>
                <c:pt idx="2">
                  <c:v>Kultura</c:v>
                </c:pt>
                <c:pt idx="3">
                  <c:v>Edukacja</c:v>
                </c:pt>
              </c:strCache>
            </c:strRef>
          </c:cat>
          <c:val>
            <c:numRef>
              <c:f>Arkusz1!$C$7:$C$10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93-473D-B8C3-92747414260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99365704286966"/>
          <c:y val="0.18050597408364369"/>
          <c:w val="0.63537685914260722"/>
          <c:h val="0.7904159438050852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CA0-4EA7-8E3B-27964BDE2240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CA0-4EA7-8E3B-27964BDE2240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CA0-4EA7-8E3B-27964BDE2240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CA0-4EA7-8E3B-27964BDE2240}"/>
              </c:ext>
            </c:extLst>
          </c:dPt>
          <c:dLbls>
            <c:dLbl>
              <c:idx val="0"/>
              <c:layout>
                <c:manualLayout>
                  <c:x val="-3.0555555555555555E-2"/>
                  <c:y val="-6.91117346283530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A0-4EA7-8E3B-27964BDE2240}"/>
                </c:ext>
              </c:extLst>
            </c:dLbl>
            <c:dLbl>
              <c:idx val="1"/>
              <c:layout>
                <c:manualLayout>
                  <c:x val="2.7777777777777779E-3"/>
                  <c:y val="-1.72779336570883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9507874015748"/>
                      <c:h val="0.204017840622898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CA0-4EA7-8E3B-27964BDE2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Arkusz1!$B$12:$B$15</c:f>
              <c:strCache>
                <c:ptCount val="4"/>
                <c:pt idx="0">
                  <c:v>Badania i innowacje</c:v>
                </c:pt>
                <c:pt idx="1">
                  <c:v>Klimat i ochrona przyrody</c:v>
                </c:pt>
                <c:pt idx="2">
                  <c:v>Edukacja, kultura i turystyka</c:v>
                </c:pt>
                <c:pt idx="3">
                  <c:v>Współpraca</c:v>
                </c:pt>
              </c:strCache>
            </c:strRef>
          </c:cat>
          <c:val>
            <c:numRef>
              <c:f>Arkusz1!$C$12:$C$15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A0-4EA7-8E3B-27964BDE224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solidFill>
            <a:schemeClr val="accent1">
              <a:lumMod val="60000"/>
              <a:lumOff val="4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11908797857852"/>
          <c:y val="0.16385466744141625"/>
          <c:w val="0.55923369974314918"/>
          <c:h val="0.8361453325585838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B1B-4371-B1C6-8EED3767DF71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B1B-4371-B1C6-8EED3767DF71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B1B-4371-B1C6-8EED3767DF71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B1B-4371-B1C6-8EED3767DF71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B1B-4371-B1C6-8EED3767DF71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B1B-4371-B1C6-8EED3767DF71}"/>
              </c:ext>
            </c:extLst>
          </c:dPt>
          <c:dLbls>
            <c:dLbl>
              <c:idx val="1"/>
              <c:layout>
                <c:manualLayout>
                  <c:x val="1.2162584060694079E-2"/>
                  <c:y val="1.818504124281440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2717791657808"/>
                      <c:h val="0.268384575533931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B1B-4371-B1C6-8EED3767DF71}"/>
                </c:ext>
              </c:extLst>
            </c:dLbl>
            <c:dLbl>
              <c:idx val="5"/>
              <c:layout>
                <c:manualLayout>
                  <c:x val="1.7027617684971835E-2"/>
                  <c:y val="-3.3338857145170413E-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1B-4371-B1C6-8EED3767D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Arkusz1!$B$17:$B$22</c:f>
              <c:strCache>
                <c:ptCount val="6"/>
                <c:pt idx="0">
                  <c:v>Innowacje</c:v>
                </c:pt>
                <c:pt idx="1">
                  <c:v>Zmiany klimatu i zapobieganie katastrofom</c:v>
                </c:pt>
                <c:pt idx="2">
                  <c:v>Ochrona środowiska</c:v>
                </c:pt>
                <c:pt idx="3">
                  <c:v>Edukacja</c:v>
                </c:pt>
                <c:pt idx="4">
                  <c:v>Kultura i turystyka</c:v>
                </c:pt>
                <c:pt idx="5">
                  <c:v>Współpraca instytucji</c:v>
                </c:pt>
              </c:strCache>
            </c:strRef>
          </c:cat>
          <c:val>
            <c:numRef>
              <c:f>Arkusz1!$C$17:$C$22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5</c:v>
                </c:pt>
                <c:pt idx="3">
                  <c:v>7</c:v>
                </c:pt>
                <c:pt idx="4">
                  <c:v>10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B1B-4371-B1C6-8EED3767D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242-4E38-B590-20B4A1878F7E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242-4E38-B590-20B4A1878F7E}"/>
              </c:ext>
            </c:extLst>
          </c:dPt>
          <c:dLbls>
            <c:dLbl>
              <c:idx val="0"/>
              <c:layout>
                <c:manualLayout>
                  <c:x val="-4.1105119571948012E-2"/>
                  <c:y val="0.175550526759091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42-4E38-B590-20B4A1878F7E}"/>
                </c:ext>
              </c:extLst>
            </c:dLbl>
            <c:dLbl>
              <c:idx val="1"/>
              <c:layout>
                <c:manualLayout>
                  <c:x val="1.7307418767136006E-2"/>
                  <c:y val="-0.101429193238586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42-4E38-B590-20B4A1878F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Arkusz1!$H$59:$H$60</c:f>
              <c:strCache>
                <c:ptCount val="2"/>
                <c:pt idx="0">
                  <c:v>Środowisko</c:v>
                </c:pt>
                <c:pt idx="1">
                  <c:v>Zdrowie</c:v>
                </c:pt>
              </c:strCache>
            </c:strRef>
          </c:cat>
          <c:val>
            <c:numRef>
              <c:f>Arkusz1!$I$59:$I$60</c:f>
              <c:numCache>
                <c:formatCode>General</c:formatCode>
                <c:ptCount val="2"/>
                <c:pt idx="0">
                  <c:v>132</c:v>
                </c:pt>
                <c:pt idx="1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42-4E38-B590-20B4A1878F7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4E4-47D7-96F0-20B3F8E5351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4E4-47D7-96F0-20B3F8E5351D}"/>
              </c:ext>
            </c:extLst>
          </c:dPt>
          <c:dLbls>
            <c:dLbl>
              <c:idx val="1"/>
              <c:layout>
                <c:manualLayout>
                  <c:x val="2.0409158087410079E-2"/>
                  <c:y val="-2.73078513297910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71240817887637"/>
                      <c:h val="0.184946339611374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4E4-47D7-96F0-20B3F8E5351D}"/>
                </c:ext>
              </c:extLst>
            </c:dLbl>
            <c:spPr>
              <a:noFill/>
              <a:ln>
                <a:solidFill>
                  <a:prstClr val="black">
                    <a:lumMod val="25000"/>
                    <a:lumOff val="75000"/>
                    <a:alpha val="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Arkusz1!$H$62:$H$63</c:f>
              <c:strCache>
                <c:ptCount val="2"/>
                <c:pt idx="0">
                  <c:v>Klimat</c:v>
                </c:pt>
                <c:pt idx="1">
                  <c:v>Bioróżnorodność</c:v>
                </c:pt>
              </c:strCache>
            </c:strRef>
          </c:cat>
          <c:val>
            <c:numRef>
              <c:f>Arkusz1!$I$62:$I$63</c:f>
              <c:numCache>
                <c:formatCode>General</c:formatCode>
                <c:ptCount val="2"/>
                <c:pt idx="0">
                  <c:v>29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E4-47D7-96F0-20B3F8E53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80593028786881"/>
          <c:y val="0.10541229940709095"/>
          <c:w val="0.47238795555419083"/>
          <c:h val="0.7891754011858180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077-4EC5-90CB-0B2817F7BD7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077-4EC5-90CB-0B2817F7BD73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077-4EC5-90CB-0B2817F7BD73}"/>
              </c:ext>
            </c:extLst>
          </c:dPt>
          <c:dLbls>
            <c:dLbl>
              <c:idx val="0"/>
              <c:layout>
                <c:manualLayout>
                  <c:x val="-8.5621174203054574E-17"/>
                  <c:y val="7.802243237083140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77-4EC5-90CB-0B2817F7BD73}"/>
                </c:ext>
              </c:extLst>
            </c:dLbl>
            <c:dLbl>
              <c:idx val="1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02219201441248"/>
                      <c:h val="0.242655908171897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077-4EC5-90CB-0B2817F7BD73}"/>
                </c:ext>
              </c:extLst>
            </c:dLbl>
            <c:dLbl>
              <c:idx val="2"/>
              <c:layout>
                <c:manualLayout>
                  <c:x val="4.2032698350299331E-2"/>
                  <c:y val="-3.12089729483325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77-4EC5-90CB-0B2817F7BD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Arkusz1!$H$65:$H$67</c:f>
              <c:strCache>
                <c:ptCount val="3"/>
                <c:pt idx="0">
                  <c:v>Środowisko</c:v>
                </c:pt>
                <c:pt idx="1">
                  <c:v>Zdrowie, kultura i turystyka</c:v>
                </c:pt>
                <c:pt idx="2">
                  <c:v>Współpraca</c:v>
                </c:pt>
              </c:strCache>
            </c:strRef>
          </c:cat>
          <c:val>
            <c:numRef>
              <c:f>Arkusz1!$I$65:$I$67</c:f>
              <c:numCache>
                <c:formatCode>General</c:formatCode>
                <c:ptCount val="3"/>
                <c:pt idx="0">
                  <c:v>26</c:v>
                </c:pt>
                <c:pt idx="1">
                  <c:v>70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77-4EC5-90CB-0B2817F7B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80611415794036"/>
          <c:y val="0.10541233178711665"/>
          <c:w val="0.47238777168411933"/>
          <c:h val="0.7891753364257666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DF4-414F-9ADD-3571959348EC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DF4-414F-9ADD-3571959348E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DF4-414F-9ADD-3571959348EC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DF4-414F-9ADD-3571959348EC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DF4-414F-9ADD-3571959348EC}"/>
              </c:ext>
            </c:extLst>
          </c:dPt>
          <c:dLbls>
            <c:dLbl>
              <c:idx val="0"/>
              <c:layout>
                <c:manualLayout>
                  <c:x val="3.7362398533599323E-2"/>
                  <c:y val="-7.802245633737401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F4-414F-9ADD-3571959348EC}"/>
                </c:ext>
              </c:extLst>
            </c:dLbl>
            <c:dLbl>
              <c:idx val="2"/>
              <c:layout>
                <c:manualLayout>
                  <c:x val="2.3351499083499629E-2"/>
                  <c:y val="6.63190878867679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F4-414F-9ADD-3571959348EC}"/>
                </c:ext>
              </c:extLst>
            </c:dLbl>
            <c:dLbl>
              <c:idx val="3"/>
              <c:layout>
                <c:manualLayout>
                  <c:x val="-2.9049632600017011E-3"/>
                  <c:y val="-2.095778401479604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err="1"/>
                      <a:t>Drogi</a:t>
                    </a:r>
                    <a:r>
                      <a:rPr lang="en-US" baseline="0" dirty="0"/>
                      <a:t>
</a:t>
                    </a:r>
                    <a:fld id="{A0DFEB2B-B750-405D-9AE6-1EFAB1F4E176}" type="PERCENTAGE">
                      <a:rPr lang="en-US" baseline="0"/>
                      <a:pPr/>
                      <a:t>[PROCENTOWE]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40170682909994"/>
                      <c:h val="0.14626968185575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DF4-414F-9ADD-3571959348EC}"/>
                </c:ext>
              </c:extLst>
            </c:dLbl>
            <c:dLbl>
              <c:idx val="4"/>
              <c:layout>
                <c:manualLayout>
                  <c:x val="1.4231543535928121E-4"/>
                  <c:y val="-0.1091392863648385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err="1"/>
                      <a:t>Koleje</a:t>
                    </a:r>
                    <a:r>
                      <a:rPr lang="en-US" baseline="0" dirty="0"/>
                      <a:t>
</a:t>
                    </a:r>
                    <a:fld id="{C37AA3EB-52E2-4AE0-BFBF-529BC0DC7CDA}" type="PERCENTAGE">
                      <a:rPr lang="en-US" baseline="0" dirty="0"/>
                      <a:pPr/>
                      <a:t>[PROCENTOWE]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DF4-414F-9ADD-3571959348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Arkusz1!$H$69:$H$73</c:f>
              <c:strCache>
                <c:ptCount val="5"/>
                <c:pt idx="0">
                  <c:v>Bezpieczeństwo</c:v>
                </c:pt>
                <c:pt idx="1">
                  <c:v>Turystyka</c:v>
                </c:pt>
                <c:pt idx="2">
                  <c:v>Współpraca</c:v>
                </c:pt>
                <c:pt idx="3">
                  <c:v>Infrastruktura drogowa </c:v>
                </c:pt>
                <c:pt idx="4">
                  <c:v>Infrastuktura kolejowa</c:v>
                </c:pt>
              </c:strCache>
            </c:strRef>
          </c:cat>
          <c:val>
            <c:numRef>
              <c:f>Arkusz1!$I$69:$I$73</c:f>
              <c:numCache>
                <c:formatCode>General</c:formatCode>
                <c:ptCount val="5"/>
                <c:pt idx="0">
                  <c:v>13</c:v>
                </c:pt>
                <c:pt idx="1">
                  <c:v>9</c:v>
                </c:pt>
                <c:pt idx="2">
                  <c:v>19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DF4-414F-9ADD-357195934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0.35814</cdr:x>
      <cdr:y>0.46133</cdr:y>
    </cdr:from>
    <cdr:to>
      <cdr:x>0.64186</cdr:x>
      <cdr:y>0.69931</cdr:y>
    </cdr:to>
    <cdr:sp macro="" textlink="">
      <cdr:nvSpPr>
        <cdr:cNvPr id="2" name="pole tekstowe 14">
          <a:extLst xmlns:a="http://schemas.openxmlformats.org/drawingml/2006/main">
            <a:ext uri="{FF2B5EF4-FFF2-40B4-BE49-F238E27FC236}">
              <a16:creationId xmlns:a16="http://schemas.microsoft.com/office/drawing/2014/main" id="{D4DF304D-BC79-4ED7-870F-8B28240E69E1}"/>
            </a:ext>
          </a:extLst>
        </cdr:cNvPr>
        <cdr:cNvSpPr txBox="1"/>
      </cdr:nvSpPr>
      <cdr:spPr>
        <a:xfrm xmlns:a="http://schemas.openxmlformats.org/drawingml/2006/main">
          <a:off x="1869811" y="1610925"/>
          <a:ext cx="1481308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2400" b="1" dirty="0">
              <a:solidFill>
                <a:schemeClr val="accent1"/>
              </a:solidFill>
            </a:rPr>
            <a:t>46,31 m </a:t>
          </a:r>
          <a:r>
            <a:rPr lang="en-US" sz="2400" b="1" dirty="0">
              <a:solidFill>
                <a:schemeClr val="accent1"/>
              </a:solidFill>
            </a:rPr>
            <a:t>€</a:t>
          </a:r>
          <a:endParaRPr lang="pl-PL" sz="2400" b="1" dirty="0">
            <a:solidFill>
              <a:schemeClr val="accent1"/>
            </a:solidFill>
          </a:endParaRPr>
        </a:p>
        <a:p xmlns:a="http://schemas.openxmlformats.org/drawingml/2006/main">
          <a:pPr algn="ctr"/>
          <a:r>
            <a:rPr lang="pl-PL" sz="2400" b="1" dirty="0">
              <a:solidFill>
                <a:schemeClr val="accent1"/>
              </a:solidFill>
            </a:rPr>
            <a:t>52,43% </a:t>
          </a:r>
          <a:endParaRPr lang="en-US" sz="2400" b="1" dirty="0">
            <a:solidFill>
              <a:schemeClr val="accent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690F137-43CE-4C04-BBA6-410BFCB9A2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ACBC54B-673C-48D8-8F04-8E64A55213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DE3C0-6520-4B21-B174-29B19B814144}" type="datetimeFigureOut">
              <a:rPr lang="pl-PL" smtClean="0"/>
              <a:t>2023-09-27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571D491-35E9-4D4E-A074-F3A9269138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A005EEF-E5B0-44BD-BBF5-5D3A20EA8E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288CB-D093-42AB-9497-EA692FAB03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814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015F0-3696-42F1-8451-C03BC50E73F9}" type="datetimeFigureOut">
              <a:rPr lang="pl-PL" smtClean="0"/>
              <a:t>2023-09-27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879F0-8BF7-49E5-9693-A3A51715DB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630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Spotykamy się z bardzo dużym zainteresowaniem beneficjentów. W niektórych programach mamy już zatwierdzone projekty, a nawet podpisane umowy.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879F0-8BF7-49E5-9693-A3A51715DB4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1405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 informacją o ofercie programów docieramy do szerokiego grona odbiorców, dzięki licznym działaniom informacyjno-promocyjnym krajowych punktów kontaktowych, które działają w ministerstwie. Przyjmujemy także zaproszenia na spotkania organizowane przez inne instytucje w różnych regionach.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Uproszczone koszty rozliczania, nowe formy współpracy, takie jak małe projekty w </a:t>
            </a:r>
            <a:r>
              <a:rPr lang="pl-P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Interreg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Region Morza Bałtyckiego oraz różne formy dofinansowania krajowego skutkują większym zainteresowaniem programami </a:t>
            </a:r>
            <a:r>
              <a:rPr lang="pl-P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Interreg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dostępnymi dla całej Polski.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Obserwujemy wzrost zainteresowania ze strony organizacji pozarządowych i lokalnych samorządów. Mamy też duży odsetek podmiotów, które po raz pierwszy starają się o dofinansowanie, nierzadko od razu z sukcesem.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sumie po rozstrzygniętych już naborach (po jednym w CE i IE, dwóch w BSR) dofinansowanie uzyskało 218 polskich instytucji ze wszystkich polskich regionów, a 18 z nich kieruje międzynarodowymi projektami.  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 obecnym, jeszcze wczesnym etapie realizacji programów, są to naprawdę dobre wyniki w porównaniu z wcześniejszą perspektywą.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879F0-8BF7-49E5-9693-A3A51715DB4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1800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Dla CZPL nie mamy danych o łącznej kwocie wnioskowanej i % alokacji.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879F0-8BF7-49E5-9693-A3A51715DB4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854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879F0-8BF7-49E5-9693-A3A51715DB4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5719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Nowy podział środków jest wynikiem agresji rosyjskiej na Ukrainę i rezygnacji ze współpracą z Rosją. Został uzgodniony z samorządami wojewódzkimi. Kierowaliśmy się geografią i tym, żeby regiony blisko granicy polsko-rosyjskiej miały możliwość realizować międzynarodowe projekty w innych partnerstwach. PLSK miał duży spadek budżetu 2021-2027 w porównaniu z budżetem 2014-2020.</a:t>
            </a:r>
            <a:br>
              <a:rPr lang="pl-PL" dirty="0"/>
            </a:br>
            <a:r>
              <a:rPr lang="pl-PL" dirty="0"/>
              <a:t>Wszystkie decyzje KE zatwierdzające zmiany w programie mają być podjęte do końca roku. W LTPL KM ma zatwierdzić zmiany na posiedzeniu 26-27 września, do końca września program ma być wysłany do KE. W PLUA trwają uzgodnienia z KM, do końca września program ma być wysłany do KE. W PB trwa procedura obiegowa KM, do końca września ma być wysłany do KE. W PLSK spodziewają się decyzji KE w najbliższych dniach. KM IE w czerwcu br. uzgodnił poszerzenie obszaru </a:t>
            </a:r>
            <a:r>
              <a:rPr lang="pl-PL" dirty="0" err="1"/>
              <a:t>Interreg</a:t>
            </a:r>
            <a:r>
              <a:rPr lang="pl-PL" dirty="0"/>
              <a:t> Europa o Albanię, Bośnię i Hercegowinę, Czarnogórę, Mołdowę, Północną Macedonię, Serbię oraz Ukrainę pod warunkiem zaakceptowania przez te państwa zasad realizacji i finansowania programu.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DDD64-2E06-42DF-9B57-3581441B83F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14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Są to nowości w porównaniu z programami 2014-2020.</a:t>
            </a:r>
            <a:br>
              <a:rPr lang="pl-PL" dirty="0"/>
            </a:br>
            <a:r>
              <a:rPr lang="pl-PL" dirty="0"/>
              <a:t>W poprzedniej perspektywie tylko beneficjenci wiodący BSR, CE, Europa mogli dostawać i tylko 10%, teraz wszyscy (z wyjątkiem tych, którzy dostają z programów pomoc publiczną w ramach GBER). Mogą dostawać 15%. </a:t>
            </a:r>
            <a:br>
              <a:rPr lang="pl-PL" dirty="0"/>
            </a:br>
            <a:r>
              <a:rPr lang="pl-PL" dirty="0"/>
              <a:t>W FMP procent wsparcia zwiększył się z 5 do 10% dla beneficjentów mikroprojektów, oraz z 10% do 15% dla beneficjentów FMP.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879F0-8BF7-49E5-9693-A3A51715DB4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4994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 5,1 na </a:t>
            </a:r>
            <a:r>
              <a:rPr lang="pl-PL" dirty="0" err="1"/>
              <a:t>pl</a:t>
            </a:r>
            <a:r>
              <a:rPr lang="pl-PL" dirty="0"/>
              <a:t> i na </a:t>
            </a:r>
            <a:r>
              <a:rPr lang="pl-PL" dirty="0" err="1"/>
              <a:t>ua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879F0-8BF7-49E5-9693-A3A51715DB4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4707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879F0-8BF7-49E5-9693-A3A51715DB4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0199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879F0-8BF7-49E5-9693-A3A51715DB4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728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69B5C94B-DC74-4C27-8E73-73DDFF92C0A3}"/>
              </a:ext>
            </a:extLst>
          </p:cNvPr>
          <p:cNvSpPr/>
          <p:nvPr userDrawn="1"/>
        </p:nvSpPr>
        <p:spPr>
          <a:xfrm>
            <a:off x="1111253" y="2680707"/>
            <a:ext cx="9978687" cy="314859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E6AEB7-645B-4262-80CE-20567F3F3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096977"/>
            <a:ext cx="5070478" cy="22940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061E340C-09C2-44E7-8007-50FE62F30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3" y="2680703"/>
            <a:ext cx="3959225" cy="720090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2F17471C-D43E-4082-8761-643171C67D00}"/>
              </a:ext>
            </a:extLst>
          </p:cNvPr>
          <p:cNvGrpSpPr/>
          <p:nvPr userDrawn="1"/>
        </p:nvGrpSpPr>
        <p:grpSpPr>
          <a:xfrm>
            <a:off x="784564" y="1355181"/>
            <a:ext cx="4014828" cy="1154765"/>
            <a:chOff x="642936" y="531095"/>
            <a:chExt cx="4014828" cy="1154765"/>
          </a:xfrm>
        </p:grpSpPr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6BCE627F-EF44-4490-8975-CC96DA2E7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alphaModFix amt="5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29" y="545866"/>
              <a:ext cx="381000" cy="381000"/>
            </a:xfrm>
            <a:prstGeom prst="rect">
              <a:avLst/>
            </a:prstGeom>
          </p:spPr>
        </p:pic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764DC6CE-D11E-4F20-ADC4-3F51169EDB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alphaModFix amt="5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786" y="538288"/>
              <a:ext cx="381000" cy="381000"/>
            </a:xfrm>
            <a:prstGeom prst="rect">
              <a:avLst/>
            </a:prstGeom>
          </p:spPr>
        </p:pic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5A158090-00E3-4A00-A310-E9306E12B0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 amt="5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92" y="564989"/>
              <a:ext cx="381000" cy="381000"/>
            </a:xfrm>
            <a:prstGeom prst="rect">
              <a:avLst/>
            </a:prstGeom>
          </p:spPr>
        </p:pic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FB33BD14-F2FA-456C-AAE8-D80FE0105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alphaModFix amt="5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243" y="1263124"/>
              <a:ext cx="381000" cy="381000"/>
            </a:xfrm>
            <a:prstGeom prst="rect">
              <a:avLst/>
            </a:prstGeom>
          </p:spPr>
        </p:pic>
        <p:pic>
          <p:nvPicPr>
            <p:cNvPr id="18" name="Obraz 17">
              <a:extLst>
                <a:ext uri="{FF2B5EF4-FFF2-40B4-BE49-F238E27FC236}">
                  <a16:creationId xmlns:a16="http://schemas.microsoft.com/office/drawing/2014/main" id="{6297F95E-7516-49D3-B679-7D67C07FF2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alphaModFix amt="5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256" y="531095"/>
              <a:ext cx="381000" cy="381000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9BC3F2B8-63CC-4B95-986B-E0BCBEA5BE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alphaModFix amt="5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5238" y="564989"/>
              <a:ext cx="381000" cy="381000"/>
            </a:xfrm>
            <a:prstGeom prst="rect">
              <a:avLst/>
            </a:prstGeom>
          </p:spPr>
        </p:pic>
        <p:pic>
          <p:nvPicPr>
            <p:cNvPr id="20" name="Obraz 19">
              <a:extLst>
                <a:ext uri="{FF2B5EF4-FFF2-40B4-BE49-F238E27FC236}">
                  <a16:creationId xmlns:a16="http://schemas.microsoft.com/office/drawing/2014/main" id="{838BD42F-FA88-470A-8EE8-4276AB3322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alphaModFix amt="5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36" y="1264719"/>
              <a:ext cx="381000" cy="381000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43D1027D-35E4-460E-8A74-1E8228AFFF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alphaModFix amt="5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637" y="1250549"/>
              <a:ext cx="381000" cy="381000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2167758-7406-450C-9FC0-AD264F1243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027" y="1232123"/>
              <a:ext cx="453737" cy="453737"/>
            </a:xfrm>
            <a:prstGeom prst="rect">
              <a:avLst/>
            </a:prstGeom>
            <a:effectLst/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48285A8F-5446-4C8C-966C-BF57D80A4E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224" y="536793"/>
              <a:ext cx="399146" cy="399146"/>
            </a:xfrm>
            <a:prstGeom prst="rect">
              <a:avLst/>
            </a:prstGeom>
          </p:spPr>
        </p:pic>
        <p:pic>
          <p:nvPicPr>
            <p:cNvPr id="24" name="Obraz 23">
              <a:extLst>
                <a:ext uri="{FF2B5EF4-FFF2-40B4-BE49-F238E27FC236}">
                  <a16:creationId xmlns:a16="http://schemas.microsoft.com/office/drawing/2014/main" id="{E767D358-79E5-476A-82F0-48953F302C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42774" y="1232117"/>
              <a:ext cx="252202" cy="425982"/>
            </a:xfrm>
            <a:prstGeom prst="rect">
              <a:avLst/>
            </a:prstGeom>
          </p:spPr>
        </p:pic>
        <p:pic>
          <p:nvPicPr>
            <p:cNvPr id="25" name="Obraz 24">
              <a:extLst>
                <a:ext uri="{FF2B5EF4-FFF2-40B4-BE49-F238E27FC236}">
                  <a16:creationId xmlns:a16="http://schemas.microsoft.com/office/drawing/2014/main" id="{63C25A36-8978-4F78-A7CC-3C73A156A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34480" y="1180071"/>
              <a:ext cx="494509" cy="494509"/>
            </a:xfrm>
            <a:prstGeom prst="rect">
              <a:avLst/>
            </a:prstGeom>
          </p:spPr>
        </p:pic>
      </p:grpSp>
      <p:pic>
        <p:nvPicPr>
          <p:cNvPr id="3" name="Grafika 2">
            <a:extLst>
              <a:ext uri="{FF2B5EF4-FFF2-40B4-BE49-F238E27FC236}">
                <a16:creationId xmlns:a16="http://schemas.microsoft.com/office/drawing/2014/main" id="{8B31BA59-A92C-4DD5-9EE0-15F59D4BC6F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41295" y="176299"/>
            <a:ext cx="790941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9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 paskiem na gor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BC9B8EAF-DCD5-43AF-AD56-118E32BDDC54}"/>
              </a:ext>
            </a:extLst>
          </p:cNvPr>
          <p:cNvGrpSpPr/>
          <p:nvPr userDrawn="1"/>
        </p:nvGrpSpPr>
        <p:grpSpPr>
          <a:xfrm>
            <a:off x="539627" y="0"/>
            <a:ext cx="11112746" cy="179388"/>
            <a:chOff x="539253" y="479323"/>
            <a:chExt cx="11112746" cy="179388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751D4699-656D-4A20-821B-DC190E25C14A}"/>
                </a:ext>
              </a:extLst>
            </p:cNvPr>
            <p:cNvSpPr/>
            <p:nvPr userDrawn="1"/>
          </p:nvSpPr>
          <p:spPr>
            <a:xfrm>
              <a:off x="539253" y="479323"/>
              <a:ext cx="1080742" cy="179388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6C05AC5C-0297-4A73-B51C-69762427E38E}"/>
                </a:ext>
              </a:extLst>
            </p:cNvPr>
            <p:cNvSpPr/>
            <p:nvPr userDrawn="1"/>
          </p:nvSpPr>
          <p:spPr>
            <a:xfrm>
              <a:off x="1619995" y="479323"/>
              <a:ext cx="10032004" cy="179388"/>
            </a:xfrm>
            <a:prstGeom prst="rect">
              <a:avLst/>
            </a:prstGeom>
            <a:solidFill>
              <a:srgbClr val="A6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78845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n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8B7F4E57-17C6-4E44-9F4D-99D0D01095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1295" y="176299"/>
            <a:ext cx="790941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9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052FCF-7890-4A4A-ABFC-D4C9D86D1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A61B-5E28-4ACE-8560-590571F836E0}" type="datetimeFigureOut">
              <a:rPr lang="pl-PL" smtClean="0"/>
              <a:t>2023-09-27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41BF1BC-8826-4079-93C4-7440EAF0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2F9452F-6BAC-46D9-8428-B615D2BE8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E82F-3700-496D-87D0-5A59048749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553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9FC2CBEE-2199-4F0D-AC28-6AA6AFA1929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18538C2-F6A2-4D8C-AFA3-FFF885FBF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78A89C4-4440-4EBB-AA80-7291A05B5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F95E5BD-D495-43EF-821A-293D2F6EB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95703-5AB6-4D47-BD86-50795275E8B6}" type="datetimeFigureOut">
              <a:rPr lang="pl-PL" smtClean="0"/>
              <a:t>2023-09-27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538DE1-9E57-4E82-AC97-72756D1D2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8D17DB-2057-4623-8FFA-63AC79C21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1720A-5843-4149-837E-2EFC9839C8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426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762C5E07-EA53-4C66-9D93-825213A4C418}"/>
              </a:ext>
            </a:extLst>
          </p:cNvPr>
          <p:cNvSpPr txBox="1"/>
          <p:nvPr/>
        </p:nvSpPr>
        <p:spPr>
          <a:xfrm>
            <a:off x="1487055" y="6334780"/>
            <a:ext cx="87745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XXX Forum Polskich Regionów Granicznych• 27-28 września 2023 r.</a:t>
            </a:r>
            <a:b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400" b="1" dirty="0">
              <a:highlight>
                <a:srgbClr val="93C67B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57B6AAD-F928-4FA6-9E2E-C71DFF4D670F}"/>
              </a:ext>
            </a:extLst>
          </p:cNvPr>
          <p:cNvSpPr txBox="1"/>
          <p:nvPr/>
        </p:nvSpPr>
        <p:spPr>
          <a:xfrm>
            <a:off x="2576945" y="3643853"/>
            <a:ext cx="66409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Programy </a:t>
            </a:r>
            <a:r>
              <a:rPr lang="pl-PL" sz="33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</a:t>
            </a:r>
            <a:r>
              <a:rPr lang="pl-PL" sz="3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2021-2027: stan wdrażania</a:t>
            </a:r>
            <a:r>
              <a:rPr lang="pl-PL" dirty="0"/>
              <a:t> </a:t>
            </a:r>
          </a:p>
          <a:p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Rafał Baliński, Dyrektor Departamentu Współpracy Terytorialnej, </a:t>
            </a:r>
          </a:p>
          <a:p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Ministerstwo Funduszy i Polityki Regionalnej</a:t>
            </a:r>
          </a:p>
        </p:txBody>
      </p:sp>
    </p:spTree>
    <p:extLst>
      <p:ext uri="{BB962C8B-B14F-4D97-AF65-F5344CB8AC3E}">
        <p14:creationId xmlns:p14="http://schemas.microsoft.com/office/powerpoint/2010/main" val="394915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55277" y="628785"/>
            <a:ext cx="2659153" cy="2463415"/>
            <a:chOff x="0" y="0"/>
            <a:chExt cx="11700639" cy="7165752"/>
          </a:xfrm>
          <a:solidFill>
            <a:srgbClr val="002060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0639" cy="7165752"/>
            </a:xfrm>
            <a:custGeom>
              <a:avLst/>
              <a:gdLst/>
              <a:ahLst/>
              <a:cxnLst/>
              <a:rect l="l" t="t" r="r" b="b"/>
              <a:pathLst>
                <a:path w="11700639" h="7165752">
                  <a:moveTo>
                    <a:pt x="11576179" y="7165752"/>
                  </a:moveTo>
                  <a:lnTo>
                    <a:pt x="124460" y="7165752"/>
                  </a:lnTo>
                  <a:cubicBezTo>
                    <a:pt x="55880" y="7165752"/>
                    <a:pt x="0" y="7109871"/>
                    <a:pt x="0" y="70412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576179" y="0"/>
                  </a:lnTo>
                  <a:cubicBezTo>
                    <a:pt x="11644759" y="0"/>
                    <a:pt x="11700639" y="55880"/>
                    <a:pt x="11700639" y="124460"/>
                  </a:cubicBezTo>
                  <a:lnTo>
                    <a:pt x="11700639" y="7041292"/>
                  </a:lnTo>
                  <a:cubicBezTo>
                    <a:pt x="11700639" y="7109871"/>
                    <a:pt x="11644759" y="7165752"/>
                    <a:pt x="11576179" y="7165752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TextBox 7"/>
          <p:cNvSpPr txBox="1"/>
          <p:nvPr/>
        </p:nvSpPr>
        <p:spPr>
          <a:xfrm>
            <a:off x="1030391" y="688996"/>
            <a:ext cx="2708924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spc="67" dirty="0" err="1">
                <a:solidFill>
                  <a:srgbClr val="FFFFFF"/>
                </a:solidFill>
              </a:rPr>
              <a:t>Polska-Słowacja</a:t>
            </a:r>
            <a:endParaRPr lang="en-US" sz="1400" spc="60" dirty="0">
              <a:solidFill>
                <a:srgbClr val="FFFFFF"/>
              </a:solidFill>
            </a:endParaRPr>
          </a:p>
          <a:p>
            <a:pPr algn="ctr"/>
            <a:r>
              <a:rPr lang="en-US" sz="1400" b="1" spc="60" dirty="0">
                <a:solidFill>
                  <a:srgbClr val="FFFFFF"/>
                </a:solidFill>
              </a:rPr>
              <a:t>5 </a:t>
            </a:r>
            <a:r>
              <a:rPr lang="pl-PL" sz="1400" b="1" spc="60" dirty="0">
                <a:solidFill>
                  <a:srgbClr val="FFFFFF"/>
                </a:solidFill>
              </a:rPr>
              <a:t>projektów zakontraktowanych</a:t>
            </a:r>
            <a:endParaRPr lang="en-US" sz="1400" b="1" spc="60" dirty="0">
              <a:solidFill>
                <a:srgbClr val="FFFFFF"/>
              </a:solidFill>
            </a:endParaRPr>
          </a:p>
          <a:p>
            <a:pPr algn="ctr"/>
            <a:endParaRPr lang="pl-PL" sz="1400" spc="60" dirty="0">
              <a:solidFill>
                <a:srgbClr val="FFFFFF"/>
              </a:solidFill>
            </a:endParaRPr>
          </a:p>
          <a:p>
            <a:pPr algn="ctr"/>
            <a:r>
              <a:rPr lang="pl-PL" sz="1400" spc="60" dirty="0">
                <a:solidFill>
                  <a:srgbClr val="FFFFFF"/>
                </a:solidFill>
              </a:rPr>
              <a:t>Stowarzyszenie “Region Beskidy”</a:t>
            </a:r>
          </a:p>
          <a:p>
            <a:pPr algn="ctr"/>
            <a:r>
              <a:rPr lang="pl-PL" sz="1400" spc="60" dirty="0">
                <a:solidFill>
                  <a:srgbClr val="FFFFFF"/>
                </a:solidFill>
              </a:rPr>
              <a:t>Euroregion Karpacki Polska</a:t>
            </a:r>
          </a:p>
          <a:p>
            <a:pPr algn="ctr"/>
            <a:r>
              <a:rPr lang="pl-PL" sz="1400" spc="60" dirty="0">
                <a:solidFill>
                  <a:srgbClr val="FFFFFF"/>
                </a:solidFill>
              </a:rPr>
              <a:t>EUWT TATRY</a:t>
            </a:r>
          </a:p>
          <a:p>
            <a:pPr algn="ctr"/>
            <a:r>
              <a:rPr lang="pl-PL" sz="1400" spc="60" dirty="0">
                <a:solidFill>
                  <a:srgbClr val="FFFFFF"/>
                </a:solidFill>
              </a:rPr>
              <a:t>Samorządowy kraj </a:t>
            </a:r>
            <a:r>
              <a:rPr lang="pl-PL" sz="1400" spc="60" dirty="0" err="1">
                <a:solidFill>
                  <a:srgbClr val="FFFFFF"/>
                </a:solidFill>
              </a:rPr>
              <a:t>preszowski</a:t>
            </a:r>
            <a:endParaRPr lang="pl-PL" sz="1400" spc="60" dirty="0">
              <a:solidFill>
                <a:srgbClr val="FFFFFF"/>
              </a:solidFill>
            </a:endParaRPr>
          </a:p>
          <a:p>
            <a:pPr algn="ctr"/>
            <a:r>
              <a:rPr lang="pl-PL" sz="1400" spc="60" dirty="0">
                <a:solidFill>
                  <a:srgbClr val="FFFFFF"/>
                </a:solidFill>
              </a:rPr>
              <a:t>Samorządowy kraj </a:t>
            </a:r>
            <a:r>
              <a:rPr lang="pl-PL" sz="1400" spc="60" dirty="0" err="1">
                <a:solidFill>
                  <a:srgbClr val="FFFFFF"/>
                </a:solidFill>
              </a:rPr>
              <a:t>żyliński</a:t>
            </a:r>
            <a:endParaRPr lang="pl-PL" sz="1400" spc="60" dirty="0">
              <a:solidFill>
                <a:srgbClr val="FFFFFF"/>
              </a:solidFill>
            </a:endParaRPr>
          </a:p>
          <a:p>
            <a:pPr algn="ctr"/>
            <a:endParaRPr lang="en-US" sz="1400" spc="60" dirty="0">
              <a:solidFill>
                <a:srgbClr val="FFFFFF"/>
              </a:solidFill>
            </a:endParaRPr>
          </a:p>
          <a:p>
            <a:pPr algn="ctr"/>
            <a:r>
              <a:rPr lang="en-US" sz="1400" b="1" spc="60" dirty="0">
                <a:solidFill>
                  <a:srgbClr val="FFFFFF"/>
                </a:solidFill>
              </a:rPr>
              <a:t>19,4</a:t>
            </a:r>
            <a:r>
              <a:rPr lang="pl-PL" sz="1400" b="1" spc="60" dirty="0">
                <a:solidFill>
                  <a:srgbClr val="FFFFFF"/>
                </a:solidFill>
              </a:rPr>
              <a:t> </a:t>
            </a:r>
            <a:r>
              <a:rPr lang="en-US" sz="1400" b="1" spc="60" dirty="0">
                <a:solidFill>
                  <a:srgbClr val="FFFFFF"/>
                </a:solidFill>
              </a:rPr>
              <a:t>m €</a:t>
            </a:r>
            <a:r>
              <a:rPr lang="pl-PL" sz="1400" b="1" spc="60" dirty="0">
                <a:solidFill>
                  <a:srgbClr val="FFFFFF"/>
                </a:solidFill>
              </a:rPr>
              <a:t> łączna wartość EFRR </a:t>
            </a:r>
            <a:endParaRPr lang="en-US" sz="1400" b="1" spc="60" dirty="0">
              <a:solidFill>
                <a:srgbClr val="FFFFFF"/>
              </a:solidFill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77623" y="3269126"/>
            <a:ext cx="2659153" cy="2198584"/>
            <a:chOff x="0" y="0"/>
            <a:chExt cx="11700639" cy="8441531"/>
          </a:xfrm>
          <a:solidFill>
            <a:srgbClr val="37C9EF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11700639" cy="8441531"/>
            </a:xfrm>
            <a:custGeom>
              <a:avLst/>
              <a:gdLst/>
              <a:ahLst/>
              <a:cxnLst/>
              <a:rect l="l" t="t" r="r" b="b"/>
              <a:pathLst>
                <a:path w="11700639" h="8441531">
                  <a:moveTo>
                    <a:pt x="11576179" y="8441531"/>
                  </a:moveTo>
                  <a:lnTo>
                    <a:pt x="124460" y="8441531"/>
                  </a:lnTo>
                  <a:cubicBezTo>
                    <a:pt x="55880" y="8441531"/>
                    <a:pt x="0" y="8385652"/>
                    <a:pt x="0" y="83170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576179" y="0"/>
                  </a:lnTo>
                  <a:cubicBezTo>
                    <a:pt x="11644759" y="0"/>
                    <a:pt x="11700639" y="55880"/>
                    <a:pt x="11700639" y="124460"/>
                  </a:cubicBezTo>
                  <a:lnTo>
                    <a:pt x="11700639" y="8317071"/>
                  </a:lnTo>
                  <a:cubicBezTo>
                    <a:pt x="11700639" y="8385652"/>
                    <a:pt x="11644759" y="8441531"/>
                    <a:pt x="11576179" y="8441531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0" name="TextBox 10"/>
          <p:cNvSpPr txBox="1"/>
          <p:nvPr/>
        </p:nvSpPr>
        <p:spPr>
          <a:xfrm>
            <a:off x="887703" y="3414440"/>
            <a:ext cx="2604713" cy="1938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400" b="1" spc="67" dirty="0">
                <a:solidFill>
                  <a:srgbClr val="FFFFFF"/>
                </a:solidFill>
              </a:rPr>
              <a:t>Czechy-Polska</a:t>
            </a:r>
          </a:p>
          <a:p>
            <a:pPr algn="ctr"/>
            <a:r>
              <a:rPr lang="pl-PL" sz="1400" b="1" spc="60" dirty="0">
                <a:solidFill>
                  <a:srgbClr val="FFFFFF"/>
                </a:solidFill>
              </a:rPr>
              <a:t>2</a:t>
            </a:r>
            <a:r>
              <a:rPr lang="en-US" sz="1400" b="1" spc="60" dirty="0">
                <a:solidFill>
                  <a:srgbClr val="FFFFFF"/>
                </a:solidFill>
              </a:rPr>
              <a:t> projekt</a:t>
            </a:r>
            <a:r>
              <a:rPr lang="pl-PL" sz="1400" b="1" spc="60" dirty="0">
                <a:solidFill>
                  <a:srgbClr val="FFFFFF"/>
                </a:solidFill>
              </a:rPr>
              <a:t>y</a:t>
            </a:r>
            <a:r>
              <a:rPr lang="en-US" sz="1400" b="1" spc="60" dirty="0">
                <a:solidFill>
                  <a:srgbClr val="FFFFFF"/>
                </a:solidFill>
              </a:rPr>
              <a:t> </a:t>
            </a:r>
            <a:r>
              <a:rPr lang="pl-PL" sz="1400" b="1" spc="60" dirty="0">
                <a:solidFill>
                  <a:srgbClr val="FFFFFF"/>
                </a:solidFill>
              </a:rPr>
              <a:t>zatwierdzone</a:t>
            </a:r>
            <a:br>
              <a:rPr lang="pl-PL" sz="1400" b="1" spc="60" dirty="0">
                <a:solidFill>
                  <a:srgbClr val="FFFFFF"/>
                </a:solidFill>
              </a:rPr>
            </a:br>
            <a:r>
              <a:rPr lang="pl-PL" sz="1400" b="1" spc="60" dirty="0">
                <a:solidFill>
                  <a:srgbClr val="FFFFFF"/>
                </a:solidFill>
              </a:rPr>
              <a:t>11 projektów w przygotowaniu</a:t>
            </a:r>
          </a:p>
          <a:p>
            <a:pPr algn="ctr"/>
            <a:endParaRPr lang="pl-PL" sz="1400" b="1" spc="60" dirty="0">
              <a:solidFill>
                <a:srgbClr val="FFFFFF"/>
              </a:solidFill>
            </a:endParaRPr>
          </a:p>
          <a:p>
            <a:pPr algn="ctr"/>
            <a:r>
              <a:rPr lang="en-US" sz="1400" spc="60" dirty="0">
                <a:solidFill>
                  <a:srgbClr val="FFFFFF"/>
                </a:solidFill>
              </a:rPr>
              <a:t>Nysa, </a:t>
            </a:r>
            <a:r>
              <a:rPr lang="en-US" sz="1400" spc="60" dirty="0" err="1">
                <a:solidFill>
                  <a:srgbClr val="FFFFFF"/>
                </a:solidFill>
              </a:rPr>
              <a:t>Glacensis</a:t>
            </a:r>
            <a:r>
              <a:rPr lang="en-US" sz="1400" spc="60" dirty="0">
                <a:solidFill>
                  <a:srgbClr val="FFFFFF"/>
                </a:solidFill>
              </a:rPr>
              <a:t>, </a:t>
            </a:r>
            <a:r>
              <a:rPr lang="en-US" sz="1400" spc="60" dirty="0" err="1">
                <a:solidFill>
                  <a:srgbClr val="FFFFFF"/>
                </a:solidFill>
              </a:rPr>
              <a:t>Pradziad</a:t>
            </a:r>
            <a:r>
              <a:rPr lang="en-US" sz="1400" spc="60" dirty="0">
                <a:solidFill>
                  <a:srgbClr val="FFFFFF"/>
                </a:solidFill>
              </a:rPr>
              <a:t>,  </a:t>
            </a:r>
          </a:p>
          <a:p>
            <a:pPr algn="ctr"/>
            <a:r>
              <a:rPr lang="en-US" sz="1400" spc="60" dirty="0">
                <a:solidFill>
                  <a:srgbClr val="FFFFFF"/>
                </a:solidFill>
              </a:rPr>
              <a:t>Silesia, </a:t>
            </a:r>
            <a:r>
              <a:rPr lang="en-US" sz="1400" spc="60" dirty="0" err="1">
                <a:solidFill>
                  <a:srgbClr val="FFFFFF"/>
                </a:solidFill>
              </a:rPr>
              <a:t>Śląsk</a:t>
            </a:r>
            <a:r>
              <a:rPr lang="en-US" sz="1400" spc="60" dirty="0">
                <a:solidFill>
                  <a:srgbClr val="FFFFFF"/>
                </a:solidFill>
              </a:rPr>
              <a:t> </a:t>
            </a:r>
            <a:r>
              <a:rPr lang="en-US" sz="1400" spc="60" dirty="0" err="1">
                <a:solidFill>
                  <a:srgbClr val="FFFFFF"/>
                </a:solidFill>
              </a:rPr>
              <a:t>Cieszyński</a:t>
            </a:r>
            <a:r>
              <a:rPr lang="en-US" sz="1400" spc="60" dirty="0">
                <a:solidFill>
                  <a:srgbClr val="FFFFFF"/>
                </a:solidFill>
              </a:rPr>
              <a:t>, </a:t>
            </a:r>
          </a:p>
          <a:p>
            <a:pPr algn="ctr"/>
            <a:r>
              <a:rPr lang="en-US" sz="1400" spc="60" dirty="0" err="1">
                <a:solidFill>
                  <a:srgbClr val="FFFFFF"/>
                </a:solidFill>
              </a:rPr>
              <a:t>Beskidy</a:t>
            </a:r>
            <a:endParaRPr lang="en-US" sz="1400" spc="60" dirty="0">
              <a:solidFill>
                <a:srgbClr val="FFFFFF"/>
              </a:solidFill>
            </a:endParaRPr>
          </a:p>
          <a:p>
            <a:pPr algn="ctr"/>
            <a:endParaRPr lang="en-US" sz="1400" spc="60" dirty="0">
              <a:solidFill>
                <a:srgbClr val="FFFFFF"/>
              </a:solidFill>
            </a:endParaRPr>
          </a:p>
          <a:p>
            <a:pPr algn="ctr"/>
            <a:r>
              <a:rPr lang="en-US" sz="1400" b="1" spc="60" dirty="0">
                <a:solidFill>
                  <a:srgbClr val="FFFFFF"/>
                </a:solidFill>
              </a:rPr>
              <a:t>35,8</a:t>
            </a:r>
            <a:r>
              <a:rPr lang="pl-PL" sz="1400" b="1" spc="60" dirty="0">
                <a:solidFill>
                  <a:srgbClr val="FFFFFF"/>
                </a:solidFill>
              </a:rPr>
              <a:t> </a:t>
            </a:r>
            <a:r>
              <a:rPr lang="en-US" sz="1400" b="1" spc="60" dirty="0">
                <a:solidFill>
                  <a:srgbClr val="FFFFFF"/>
                </a:solidFill>
              </a:rPr>
              <a:t>m €</a:t>
            </a:r>
            <a:r>
              <a:rPr lang="pl-PL" sz="1400" b="1" spc="60" dirty="0">
                <a:solidFill>
                  <a:srgbClr val="FFFFFF"/>
                </a:solidFill>
              </a:rPr>
              <a:t> łączna wartość EFRR</a:t>
            </a:r>
            <a:endParaRPr lang="en-US" sz="1400" b="1" spc="60" dirty="0">
              <a:solidFill>
                <a:srgbClr val="FFFFFF"/>
              </a:solidFill>
            </a:endParaRPr>
          </a:p>
        </p:txBody>
      </p:sp>
      <p:sp>
        <p:nvSpPr>
          <p:cNvPr id="11" name="AutoShape 11"/>
          <p:cNvSpPr/>
          <p:nvPr/>
        </p:nvSpPr>
        <p:spPr>
          <a:xfrm flipH="1" flipV="1">
            <a:off x="3687148" y="1296069"/>
            <a:ext cx="1195884" cy="461980"/>
          </a:xfrm>
          <a:prstGeom prst="line">
            <a:avLst/>
          </a:prstGeom>
          <a:ln w="38100" cap="flat">
            <a:solidFill>
              <a:srgbClr val="4472C4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12" name="Group 12"/>
          <p:cNvGrpSpPr/>
          <p:nvPr/>
        </p:nvGrpSpPr>
        <p:grpSpPr>
          <a:xfrm>
            <a:off x="8998494" y="539074"/>
            <a:ext cx="2806782" cy="1413109"/>
            <a:chOff x="0" y="0"/>
            <a:chExt cx="11700639" cy="8059074"/>
          </a:xfrm>
          <a:solidFill>
            <a:srgbClr val="00206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700639" cy="8059075"/>
            </a:xfrm>
            <a:custGeom>
              <a:avLst/>
              <a:gdLst/>
              <a:ahLst/>
              <a:cxnLst/>
              <a:rect l="l" t="t" r="r" b="b"/>
              <a:pathLst>
                <a:path w="11700639" h="8059075">
                  <a:moveTo>
                    <a:pt x="11576179" y="8059075"/>
                  </a:moveTo>
                  <a:lnTo>
                    <a:pt x="124460" y="8059075"/>
                  </a:lnTo>
                  <a:cubicBezTo>
                    <a:pt x="55880" y="8059075"/>
                    <a:pt x="0" y="8003194"/>
                    <a:pt x="0" y="7934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576179" y="0"/>
                  </a:lnTo>
                  <a:cubicBezTo>
                    <a:pt x="11644759" y="0"/>
                    <a:pt x="11700639" y="55880"/>
                    <a:pt x="11700639" y="124460"/>
                  </a:cubicBezTo>
                  <a:lnTo>
                    <a:pt x="11700639" y="7934615"/>
                  </a:lnTo>
                  <a:cubicBezTo>
                    <a:pt x="11700639" y="8003194"/>
                    <a:pt x="11644759" y="8059075"/>
                    <a:pt x="11576179" y="8059075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4" name="TextBox 14"/>
          <p:cNvSpPr txBox="1"/>
          <p:nvPr/>
        </p:nvSpPr>
        <p:spPr>
          <a:xfrm>
            <a:off x="8743666" y="594585"/>
            <a:ext cx="3316438" cy="1506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spc="67" dirty="0" err="1">
                <a:solidFill>
                  <a:srgbClr val="FFFFFF"/>
                </a:solidFill>
              </a:rPr>
              <a:t>Polska-Saksonia</a:t>
            </a:r>
            <a:endParaRPr lang="en-US" sz="1400" spc="60" dirty="0">
              <a:solidFill>
                <a:srgbClr val="FFFFFF"/>
              </a:solidFill>
            </a:endParaRPr>
          </a:p>
          <a:p>
            <a:pPr algn="ctr"/>
            <a:r>
              <a:rPr lang="en-US" sz="1400" b="1" spc="60" dirty="0">
                <a:solidFill>
                  <a:srgbClr val="FFFFFF"/>
                </a:solidFill>
              </a:rPr>
              <a:t>1 </a:t>
            </a:r>
            <a:r>
              <a:rPr lang="pl-PL" sz="1400" b="1" spc="60" dirty="0">
                <a:solidFill>
                  <a:srgbClr val="FFFFFF"/>
                </a:solidFill>
              </a:rPr>
              <a:t>projekt zakontraktowany</a:t>
            </a:r>
            <a:endParaRPr lang="en-US" sz="1400" b="1" spc="60" dirty="0">
              <a:solidFill>
                <a:srgbClr val="FFFFFF"/>
              </a:solidFill>
            </a:endParaRPr>
          </a:p>
          <a:p>
            <a:pPr algn="ctr"/>
            <a:endParaRPr lang="pl-PL" sz="1400" spc="60" dirty="0">
              <a:solidFill>
                <a:srgbClr val="FFFFFF"/>
              </a:solidFill>
            </a:endParaRPr>
          </a:p>
          <a:p>
            <a:pPr algn="ctr"/>
            <a:r>
              <a:rPr lang="en-US" sz="1400" spc="60" dirty="0">
                <a:solidFill>
                  <a:srgbClr val="FFFFFF"/>
                </a:solidFill>
              </a:rPr>
              <a:t>Nysa</a:t>
            </a:r>
            <a:endParaRPr lang="pl-PL" sz="1400" spc="60" dirty="0">
              <a:solidFill>
                <a:srgbClr val="FFFFFF"/>
              </a:solidFill>
            </a:endParaRPr>
          </a:p>
          <a:p>
            <a:pPr algn="ctr"/>
            <a:endParaRPr lang="en-US" sz="1400" spc="60" dirty="0">
              <a:solidFill>
                <a:srgbClr val="FFFFFF"/>
              </a:solidFill>
            </a:endParaRPr>
          </a:p>
          <a:p>
            <a:pPr algn="ctr"/>
            <a:r>
              <a:rPr lang="pl-PL" sz="1400" b="1" spc="60" dirty="0">
                <a:solidFill>
                  <a:srgbClr val="FFFFFF"/>
                </a:solidFill>
              </a:rPr>
              <a:t>5</a:t>
            </a:r>
            <a:r>
              <a:rPr lang="en-US" sz="1400" b="1" spc="60" dirty="0">
                <a:solidFill>
                  <a:srgbClr val="FFFFFF"/>
                </a:solidFill>
              </a:rPr>
              <a:t>,6</a:t>
            </a:r>
            <a:r>
              <a:rPr lang="pl-PL" sz="1400" b="1" spc="60" dirty="0">
                <a:solidFill>
                  <a:srgbClr val="FFFFFF"/>
                </a:solidFill>
              </a:rPr>
              <a:t> </a:t>
            </a:r>
            <a:r>
              <a:rPr lang="en-US" sz="1400" b="1" spc="60" dirty="0">
                <a:solidFill>
                  <a:srgbClr val="FFFFFF"/>
                </a:solidFill>
              </a:rPr>
              <a:t>m €</a:t>
            </a:r>
            <a:r>
              <a:rPr lang="pl-PL" sz="1400" b="1" spc="60" dirty="0">
                <a:solidFill>
                  <a:srgbClr val="FFFFFF"/>
                </a:solidFill>
              </a:rPr>
              <a:t> łączna wartość EFRR</a:t>
            </a:r>
            <a:endParaRPr lang="en-US" sz="1400" b="1" spc="60" dirty="0">
              <a:solidFill>
                <a:srgbClr val="FFFFFF"/>
              </a:solidFill>
            </a:endParaRPr>
          </a:p>
          <a:p>
            <a:pPr algn="ctr">
              <a:lnSpc>
                <a:spcPts val="1809"/>
              </a:lnSpc>
            </a:pPr>
            <a:endParaRPr lang="en-US" sz="1206" spc="60" dirty="0">
              <a:solidFill>
                <a:srgbClr val="FFFFFF"/>
              </a:solidFill>
              <a:latin typeface="Aileron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9005001" y="2195489"/>
            <a:ext cx="2800312" cy="1663838"/>
            <a:chOff x="0" y="0"/>
            <a:chExt cx="11183780" cy="8498302"/>
          </a:xfrm>
          <a:solidFill>
            <a:srgbClr val="4472C4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183780" cy="8498302"/>
            </a:xfrm>
            <a:custGeom>
              <a:avLst/>
              <a:gdLst/>
              <a:ahLst/>
              <a:cxnLst/>
              <a:rect l="l" t="t" r="r" b="b"/>
              <a:pathLst>
                <a:path w="11183780" h="8498302">
                  <a:moveTo>
                    <a:pt x="11059320" y="8498301"/>
                  </a:moveTo>
                  <a:lnTo>
                    <a:pt x="124460" y="8498301"/>
                  </a:lnTo>
                  <a:cubicBezTo>
                    <a:pt x="55880" y="8498301"/>
                    <a:pt x="0" y="8442422"/>
                    <a:pt x="0" y="83738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059320" y="0"/>
                  </a:lnTo>
                  <a:cubicBezTo>
                    <a:pt x="11127900" y="0"/>
                    <a:pt x="11183780" y="55880"/>
                    <a:pt x="11183780" y="124460"/>
                  </a:cubicBezTo>
                  <a:lnTo>
                    <a:pt x="11183780" y="8373842"/>
                  </a:lnTo>
                  <a:cubicBezTo>
                    <a:pt x="11183780" y="8442422"/>
                    <a:pt x="11127900" y="8498302"/>
                    <a:pt x="11059320" y="8498302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7" name="TextBox 17"/>
          <p:cNvSpPr txBox="1"/>
          <p:nvPr/>
        </p:nvSpPr>
        <p:spPr>
          <a:xfrm>
            <a:off x="8940350" y="2275418"/>
            <a:ext cx="2967714" cy="1508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spc="66" dirty="0">
                <a:solidFill>
                  <a:srgbClr val="FFFFFF"/>
                </a:solidFill>
              </a:rPr>
              <a:t>Meklemburgia-Pomorze Przednie/ </a:t>
            </a:r>
            <a:r>
              <a:rPr lang="en-US" sz="1400" b="1" spc="66" dirty="0" err="1">
                <a:solidFill>
                  <a:srgbClr val="FFFFFF"/>
                </a:solidFill>
              </a:rPr>
              <a:t>Brandenburgia-Polska</a:t>
            </a:r>
            <a:endParaRPr lang="en-US" sz="1400" spc="63" dirty="0">
              <a:solidFill>
                <a:srgbClr val="FFFFFF"/>
              </a:solidFill>
            </a:endParaRPr>
          </a:p>
          <a:p>
            <a:pPr algn="ctr"/>
            <a:r>
              <a:rPr lang="en-US" sz="1400" b="1" spc="63" dirty="0">
                <a:solidFill>
                  <a:srgbClr val="FFFFFF"/>
                </a:solidFill>
              </a:rPr>
              <a:t>2 </a:t>
            </a:r>
            <a:r>
              <a:rPr lang="pl-PL" sz="1400" b="1" spc="63" dirty="0">
                <a:solidFill>
                  <a:srgbClr val="FFFFFF"/>
                </a:solidFill>
              </a:rPr>
              <a:t>projekty zatwierdzone</a:t>
            </a:r>
            <a:endParaRPr lang="pl-PL" sz="1400" spc="63" dirty="0">
              <a:solidFill>
                <a:srgbClr val="FFFFFF"/>
              </a:solidFill>
            </a:endParaRPr>
          </a:p>
          <a:p>
            <a:pPr algn="ctr"/>
            <a:endParaRPr lang="pl-PL" sz="1400" spc="63" dirty="0">
              <a:solidFill>
                <a:srgbClr val="FFFFFF"/>
              </a:solidFill>
            </a:endParaRPr>
          </a:p>
          <a:p>
            <a:pPr algn="ctr"/>
            <a:r>
              <a:rPr lang="en-US" sz="1400" spc="63" dirty="0">
                <a:solidFill>
                  <a:srgbClr val="FFFFFF"/>
                </a:solidFill>
              </a:rPr>
              <a:t>Pomerania</a:t>
            </a:r>
          </a:p>
          <a:p>
            <a:pPr algn="ctr"/>
            <a:endParaRPr lang="en-US" sz="1400" spc="63" dirty="0">
              <a:solidFill>
                <a:srgbClr val="FFFFFF"/>
              </a:solidFill>
            </a:endParaRPr>
          </a:p>
          <a:p>
            <a:pPr algn="ctr"/>
            <a:r>
              <a:rPr lang="en-US" sz="1400" b="1" spc="63" dirty="0">
                <a:solidFill>
                  <a:srgbClr val="FFFFFF"/>
                </a:solidFill>
              </a:rPr>
              <a:t>13,7 m € </a:t>
            </a:r>
            <a:r>
              <a:rPr lang="pl-PL" sz="1400" b="1" spc="60" dirty="0">
                <a:solidFill>
                  <a:srgbClr val="FFFFFF"/>
                </a:solidFill>
              </a:rPr>
              <a:t>łączna wartość EFRR</a:t>
            </a:r>
            <a:endParaRPr lang="en-US" sz="1400" b="1" spc="63" dirty="0">
              <a:solidFill>
                <a:srgbClr val="FFFFFF"/>
              </a:solidFill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9005000" y="4116132"/>
            <a:ext cx="2665645" cy="1716432"/>
            <a:chOff x="0" y="0"/>
            <a:chExt cx="12008751" cy="716575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008751" cy="7165752"/>
            </a:xfrm>
            <a:custGeom>
              <a:avLst/>
              <a:gdLst/>
              <a:ahLst/>
              <a:cxnLst/>
              <a:rect l="l" t="t" r="r" b="b"/>
              <a:pathLst>
                <a:path w="12008751" h="7165752">
                  <a:moveTo>
                    <a:pt x="11884291" y="7165752"/>
                  </a:moveTo>
                  <a:lnTo>
                    <a:pt x="124460" y="7165752"/>
                  </a:lnTo>
                  <a:cubicBezTo>
                    <a:pt x="55880" y="7165752"/>
                    <a:pt x="0" y="7109871"/>
                    <a:pt x="0" y="70412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884291" y="0"/>
                  </a:lnTo>
                  <a:cubicBezTo>
                    <a:pt x="11952870" y="0"/>
                    <a:pt x="12008751" y="55880"/>
                    <a:pt x="12008751" y="124460"/>
                  </a:cubicBezTo>
                  <a:lnTo>
                    <a:pt x="12008751" y="7041292"/>
                  </a:lnTo>
                  <a:cubicBezTo>
                    <a:pt x="12008751" y="7109871"/>
                    <a:pt x="11952870" y="7165752"/>
                    <a:pt x="11884291" y="7165752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9063005" y="4171366"/>
            <a:ext cx="2539883" cy="1508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spc="67" dirty="0" err="1">
                <a:solidFill>
                  <a:srgbClr val="FFFFFF"/>
                </a:solidFill>
              </a:rPr>
              <a:t>Brandenburgia-Polska</a:t>
            </a:r>
            <a:endParaRPr lang="en-US" sz="1400" spc="60" dirty="0">
              <a:solidFill>
                <a:srgbClr val="FFFFFF"/>
              </a:solidFill>
            </a:endParaRPr>
          </a:p>
          <a:p>
            <a:pPr algn="ctr"/>
            <a:r>
              <a:rPr lang="pl-PL" sz="1400" b="1" spc="60" dirty="0">
                <a:solidFill>
                  <a:srgbClr val="FFFFFF"/>
                </a:solidFill>
              </a:rPr>
              <a:t>4</a:t>
            </a:r>
            <a:r>
              <a:rPr lang="en-US" sz="1400" b="1" spc="60" dirty="0">
                <a:solidFill>
                  <a:srgbClr val="FFFFFF"/>
                </a:solidFill>
              </a:rPr>
              <a:t> projekty</a:t>
            </a:r>
            <a:r>
              <a:rPr lang="pl-PL" sz="1400" b="1" spc="60" dirty="0">
                <a:solidFill>
                  <a:srgbClr val="FFFFFF"/>
                </a:solidFill>
              </a:rPr>
              <a:t> w przygotowaniu</a:t>
            </a:r>
            <a:endParaRPr lang="en-US" sz="1400" b="1" spc="60" dirty="0">
              <a:solidFill>
                <a:srgbClr val="FFFFFF"/>
              </a:solidFill>
            </a:endParaRPr>
          </a:p>
          <a:p>
            <a:pPr algn="ctr"/>
            <a:endParaRPr lang="pl-PL" sz="1400" spc="60" dirty="0">
              <a:solidFill>
                <a:srgbClr val="FFFFFF"/>
              </a:solidFill>
            </a:endParaRPr>
          </a:p>
          <a:p>
            <a:pPr algn="ctr"/>
            <a:r>
              <a:rPr lang="en-US" sz="1400" spc="60" dirty="0" err="1">
                <a:solidFill>
                  <a:srgbClr val="FFFFFF"/>
                </a:solidFill>
              </a:rPr>
              <a:t>Sprewa</a:t>
            </a:r>
            <a:r>
              <a:rPr lang="en-US" sz="1400" spc="60" dirty="0">
                <a:solidFill>
                  <a:srgbClr val="FFFFFF"/>
                </a:solidFill>
              </a:rPr>
              <a:t>-Nysa-</a:t>
            </a:r>
            <a:r>
              <a:rPr lang="en-US" sz="1400" spc="60" dirty="0" err="1">
                <a:solidFill>
                  <a:srgbClr val="FFFFFF"/>
                </a:solidFill>
              </a:rPr>
              <a:t>Bóbr</a:t>
            </a:r>
            <a:endParaRPr lang="en-US" sz="1400" spc="60" dirty="0">
              <a:solidFill>
                <a:srgbClr val="FFFFFF"/>
              </a:solidFill>
            </a:endParaRPr>
          </a:p>
          <a:p>
            <a:pPr algn="ctr"/>
            <a:r>
              <a:rPr lang="en-US" sz="1400" spc="60" dirty="0">
                <a:solidFill>
                  <a:srgbClr val="FFFFFF"/>
                </a:solidFill>
              </a:rPr>
              <a:t>Pro Europa Viadrina</a:t>
            </a:r>
            <a:endParaRPr lang="pl-PL" sz="1400" spc="60" dirty="0">
              <a:solidFill>
                <a:srgbClr val="FFFFFF"/>
              </a:solidFill>
            </a:endParaRPr>
          </a:p>
          <a:p>
            <a:pPr algn="ctr"/>
            <a:endParaRPr lang="en-US" sz="1400" spc="60" dirty="0">
              <a:solidFill>
                <a:srgbClr val="FFFFFF"/>
              </a:solidFill>
            </a:endParaRPr>
          </a:p>
          <a:p>
            <a:pPr algn="ctr"/>
            <a:r>
              <a:rPr lang="en-US" sz="1400" b="1" spc="60" dirty="0">
                <a:solidFill>
                  <a:srgbClr val="FFFFFF"/>
                </a:solidFill>
              </a:rPr>
              <a:t>17,6</a:t>
            </a:r>
            <a:r>
              <a:rPr lang="pl-PL" sz="1400" b="1" spc="60" dirty="0">
                <a:solidFill>
                  <a:srgbClr val="FFFFFF"/>
                </a:solidFill>
              </a:rPr>
              <a:t> </a:t>
            </a:r>
            <a:r>
              <a:rPr lang="en-US" sz="1400" b="1" spc="60" dirty="0">
                <a:solidFill>
                  <a:srgbClr val="FFFFFF"/>
                </a:solidFill>
              </a:rPr>
              <a:t>m €</a:t>
            </a:r>
            <a:r>
              <a:rPr lang="pl-PL" sz="1400" b="1" spc="60" dirty="0">
                <a:solidFill>
                  <a:srgbClr val="FFFFFF"/>
                </a:solidFill>
              </a:rPr>
              <a:t> łączna wartość EFRR</a:t>
            </a:r>
            <a:endParaRPr lang="en-US" sz="1400" b="1" spc="60" dirty="0">
              <a:solidFill>
                <a:srgbClr val="FFFFFF"/>
              </a:solidFill>
            </a:endParaRPr>
          </a:p>
        </p:txBody>
      </p:sp>
      <p:sp>
        <p:nvSpPr>
          <p:cNvPr id="21" name="AutoShape 21"/>
          <p:cNvSpPr/>
          <p:nvPr/>
        </p:nvSpPr>
        <p:spPr>
          <a:xfrm flipH="1">
            <a:off x="3557065" y="2958588"/>
            <a:ext cx="1481465" cy="1292662"/>
          </a:xfrm>
          <a:prstGeom prst="line">
            <a:avLst/>
          </a:prstGeom>
          <a:ln w="38100" cap="flat">
            <a:solidFill>
              <a:srgbClr val="37C9E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2" name="AutoShape 22"/>
          <p:cNvSpPr/>
          <p:nvPr/>
        </p:nvSpPr>
        <p:spPr>
          <a:xfrm flipV="1">
            <a:off x="6889163" y="1296068"/>
            <a:ext cx="2104499" cy="736043"/>
          </a:xfrm>
          <a:prstGeom prst="line">
            <a:avLst/>
          </a:prstGeom>
          <a:ln w="38100" cap="flat">
            <a:solidFill>
              <a:srgbClr val="4472C4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3" name="AutoShape 23"/>
          <p:cNvSpPr/>
          <p:nvPr/>
        </p:nvSpPr>
        <p:spPr>
          <a:xfrm>
            <a:off x="6843373" y="2649268"/>
            <a:ext cx="2161627" cy="39095"/>
          </a:xfrm>
          <a:prstGeom prst="line">
            <a:avLst/>
          </a:prstGeom>
          <a:ln w="38100" cap="flat">
            <a:solidFill>
              <a:srgbClr val="4472C4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4" name="AutoShape 24"/>
          <p:cNvSpPr/>
          <p:nvPr/>
        </p:nvSpPr>
        <p:spPr>
          <a:xfrm>
            <a:off x="6320963" y="3154965"/>
            <a:ext cx="2639741" cy="1163450"/>
          </a:xfrm>
          <a:prstGeom prst="line">
            <a:avLst/>
          </a:prstGeom>
          <a:ln w="38100" cap="flat">
            <a:solidFill>
              <a:srgbClr val="37C9E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E2A3C766-EB7C-4602-8901-583A768F34B0}"/>
              </a:ext>
            </a:extLst>
          </p:cNvPr>
          <p:cNvSpPr/>
          <p:nvPr/>
        </p:nvSpPr>
        <p:spPr>
          <a:xfrm>
            <a:off x="4664913" y="1225571"/>
            <a:ext cx="2258349" cy="23570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4472C4"/>
              </a:highlight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83032" y="1929771"/>
            <a:ext cx="1788013" cy="857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1"/>
              </a:lnSpc>
              <a:spcBef>
                <a:spcPct val="0"/>
              </a:spcBef>
            </a:pPr>
            <a:r>
              <a:rPr lang="en-US" sz="2400" b="1" spc="65" dirty="0">
                <a:solidFill>
                  <a:srgbClr val="FFFFFF"/>
                </a:solidFill>
                <a:latin typeface="Aileron Bold"/>
              </a:rPr>
              <a:t>FUNDUSZ MAŁYCH PROJEKTÓW</a:t>
            </a:r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25B5D280-F6CD-498A-A6BC-5496748F21F6}"/>
              </a:ext>
            </a:extLst>
          </p:cNvPr>
          <p:cNvGrpSpPr/>
          <p:nvPr/>
        </p:nvGrpSpPr>
        <p:grpSpPr>
          <a:xfrm>
            <a:off x="4320244" y="4470458"/>
            <a:ext cx="2913588" cy="1994503"/>
            <a:chOff x="0" y="0"/>
            <a:chExt cx="11700639" cy="8059074"/>
          </a:xfrm>
          <a:solidFill>
            <a:srgbClr val="37C9EF"/>
          </a:solidFill>
        </p:grpSpPr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57C54572-06F6-4FF2-9D33-9F6E03634F3A}"/>
                </a:ext>
              </a:extLst>
            </p:cNvPr>
            <p:cNvSpPr/>
            <p:nvPr/>
          </p:nvSpPr>
          <p:spPr>
            <a:xfrm>
              <a:off x="0" y="0"/>
              <a:ext cx="11700639" cy="8059075"/>
            </a:xfrm>
            <a:custGeom>
              <a:avLst/>
              <a:gdLst/>
              <a:ahLst/>
              <a:cxnLst/>
              <a:rect l="l" t="t" r="r" b="b"/>
              <a:pathLst>
                <a:path w="11700639" h="8059075">
                  <a:moveTo>
                    <a:pt x="11576179" y="8059075"/>
                  </a:moveTo>
                  <a:lnTo>
                    <a:pt x="124460" y="8059075"/>
                  </a:lnTo>
                  <a:cubicBezTo>
                    <a:pt x="55880" y="8059075"/>
                    <a:pt x="0" y="8003194"/>
                    <a:pt x="0" y="7934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576179" y="0"/>
                  </a:lnTo>
                  <a:cubicBezTo>
                    <a:pt x="11644759" y="0"/>
                    <a:pt x="11700639" y="55880"/>
                    <a:pt x="11700639" y="124460"/>
                  </a:cubicBezTo>
                  <a:lnTo>
                    <a:pt x="11700639" y="7934615"/>
                  </a:lnTo>
                  <a:cubicBezTo>
                    <a:pt x="11700639" y="8003194"/>
                    <a:pt x="11644759" y="8059075"/>
                    <a:pt x="11576179" y="8059075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8" name="TextBox 14">
            <a:extLst>
              <a:ext uri="{FF2B5EF4-FFF2-40B4-BE49-F238E27FC236}">
                <a16:creationId xmlns:a16="http://schemas.microsoft.com/office/drawing/2014/main" id="{CFB6F330-494C-4F50-837F-A132E1842125}"/>
              </a:ext>
            </a:extLst>
          </p:cNvPr>
          <p:cNvSpPr txBox="1"/>
          <p:nvPr/>
        </p:nvSpPr>
        <p:spPr>
          <a:xfrm>
            <a:off x="4427936" y="4537623"/>
            <a:ext cx="2642411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1400" b="1" spc="67" dirty="0">
                <a:solidFill>
                  <a:srgbClr val="FFFFFF"/>
                </a:solidFill>
              </a:rPr>
              <a:t>Polska-Ukraina</a:t>
            </a:r>
          </a:p>
          <a:p>
            <a:pPr algn="ctr"/>
            <a:r>
              <a:rPr lang="pl-PL" sz="1400" b="1" spc="67" dirty="0">
                <a:solidFill>
                  <a:srgbClr val="FFFFFF"/>
                </a:solidFill>
              </a:rPr>
              <a:t>2 projekty w przygotowaniu</a:t>
            </a:r>
          </a:p>
          <a:p>
            <a:pPr algn="ctr"/>
            <a:endParaRPr lang="pl-PL" sz="1400" b="1" spc="67" dirty="0">
              <a:solidFill>
                <a:srgbClr val="FFFFFF"/>
              </a:solidFill>
            </a:endParaRPr>
          </a:p>
          <a:p>
            <a:pPr algn="ctr"/>
            <a:r>
              <a:rPr lang="pl-PL" sz="1400" spc="67" dirty="0">
                <a:solidFill>
                  <a:srgbClr val="FFFFFF"/>
                </a:solidFill>
              </a:rPr>
              <a:t>Euroregion Karpacki Polska, instytucja ukraińska (w trakcie ustalania)</a:t>
            </a:r>
          </a:p>
          <a:p>
            <a:pPr algn="ctr"/>
            <a:endParaRPr lang="pl-PL" sz="1400" spc="67" dirty="0">
              <a:solidFill>
                <a:srgbClr val="FFFFFF"/>
              </a:solidFill>
            </a:endParaRPr>
          </a:p>
          <a:p>
            <a:pPr algn="ctr"/>
            <a:r>
              <a:rPr lang="pl-PL" sz="1400" b="1" spc="67" dirty="0">
                <a:solidFill>
                  <a:srgbClr val="FFFFFF"/>
                </a:solidFill>
              </a:rPr>
              <a:t>10,2 m € łączna wartość środków UE</a:t>
            </a:r>
            <a:endParaRPr lang="en-US" sz="1206" spc="60" dirty="0">
              <a:solidFill>
                <a:srgbClr val="FFFFFF"/>
              </a:solidFill>
              <a:latin typeface="Aileron Bold"/>
            </a:endParaRPr>
          </a:p>
        </p:txBody>
      </p:sp>
      <p:sp>
        <p:nvSpPr>
          <p:cNvPr id="29" name="AutoShape 21">
            <a:extLst>
              <a:ext uri="{FF2B5EF4-FFF2-40B4-BE49-F238E27FC236}">
                <a16:creationId xmlns:a16="http://schemas.microsoft.com/office/drawing/2014/main" id="{450E70F0-AFB1-4C1E-B3C9-217C56F2CAF0}"/>
              </a:ext>
            </a:extLst>
          </p:cNvPr>
          <p:cNvSpPr/>
          <p:nvPr/>
        </p:nvSpPr>
        <p:spPr>
          <a:xfrm>
            <a:off x="5749142" y="3568080"/>
            <a:ext cx="1" cy="946686"/>
          </a:xfrm>
          <a:prstGeom prst="line">
            <a:avLst/>
          </a:prstGeom>
          <a:ln w="38100" cap="flat">
            <a:solidFill>
              <a:srgbClr val="37C9EF"/>
            </a:solidFill>
            <a:prstDash val="solid"/>
            <a:headEnd type="none" w="sm" len="sm"/>
            <a:tailEnd type="arrow" w="med" len="sm"/>
          </a:ln>
        </p:spPr>
      </p:sp>
    </p:spTree>
    <p:extLst>
      <p:ext uri="{BB962C8B-B14F-4D97-AF65-F5344CB8AC3E}">
        <p14:creationId xmlns:p14="http://schemas.microsoft.com/office/powerpoint/2010/main" val="409202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214532" y="1171725"/>
            <a:ext cx="11529271" cy="838383"/>
            <a:chOff x="0" y="0"/>
            <a:chExt cx="17447327" cy="1268730"/>
          </a:xfrm>
          <a:solidFill>
            <a:srgbClr val="13538A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7447327" cy="1268730"/>
            </a:xfrm>
            <a:custGeom>
              <a:avLst/>
              <a:gdLst/>
              <a:ahLst/>
              <a:cxnLst/>
              <a:rect l="l" t="t" r="r" b="b"/>
              <a:pathLst>
                <a:path w="17447327" h="1268730">
                  <a:moveTo>
                    <a:pt x="735330" y="0"/>
                  </a:moveTo>
                  <a:lnTo>
                    <a:pt x="0" y="1268730"/>
                  </a:lnTo>
                  <a:lnTo>
                    <a:pt x="17447327" y="1268730"/>
                  </a:lnTo>
                  <a:lnTo>
                    <a:pt x="16711997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204972" y="3873000"/>
            <a:ext cx="11646104" cy="838383"/>
            <a:chOff x="0" y="0"/>
            <a:chExt cx="17624131" cy="12687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624130" cy="1268730"/>
            </a:xfrm>
            <a:custGeom>
              <a:avLst/>
              <a:gdLst/>
              <a:ahLst/>
              <a:cxnLst/>
              <a:rect l="l" t="t" r="r" b="b"/>
              <a:pathLst>
                <a:path w="17624130" h="1268730">
                  <a:moveTo>
                    <a:pt x="735330" y="0"/>
                  </a:moveTo>
                  <a:lnTo>
                    <a:pt x="0" y="1268730"/>
                  </a:lnTo>
                  <a:lnTo>
                    <a:pt x="17624130" y="1268730"/>
                  </a:lnTo>
                  <a:lnTo>
                    <a:pt x="16888802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214989" y="2953719"/>
            <a:ext cx="11529271" cy="838383"/>
            <a:chOff x="0" y="0"/>
            <a:chExt cx="17447327" cy="1268730"/>
          </a:xfrm>
          <a:solidFill>
            <a:srgbClr val="13538A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17447327" cy="1268730"/>
            </a:xfrm>
            <a:custGeom>
              <a:avLst/>
              <a:gdLst/>
              <a:ahLst/>
              <a:cxnLst/>
              <a:rect l="l" t="t" r="r" b="b"/>
              <a:pathLst>
                <a:path w="17447327" h="1268730">
                  <a:moveTo>
                    <a:pt x="735330" y="0"/>
                  </a:moveTo>
                  <a:lnTo>
                    <a:pt x="0" y="1268730"/>
                  </a:lnTo>
                  <a:lnTo>
                    <a:pt x="17447327" y="1268730"/>
                  </a:lnTo>
                  <a:lnTo>
                    <a:pt x="16711997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205260" y="2069431"/>
            <a:ext cx="11529271" cy="838383"/>
            <a:chOff x="0" y="0"/>
            <a:chExt cx="17447327" cy="1268730"/>
          </a:xfrm>
          <a:solidFill>
            <a:srgbClr val="2C92D5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17447327" cy="1268730"/>
            </a:xfrm>
            <a:custGeom>
              <a:avLst/>
              <a:gdLst/>
              <a:ahLst/>
              <a:cxnLst/>
              <a:rect l="l" t="t" r="r" b="b"/>
              <a:pathLst>
                <a:path w="17447327" h="1268730">
                  <a:moveTo>
                    <a:pt x="735330" y="0"/>
                  </a:moveTo>
                  <a:lnTo>
                    <a:pt x="0" y="1268730"/>
                  </a:lnTo>
                  <a:lnTo>
                    <a:pt x="17447327" y="1268730"/>
                  </a:lnTo>
                  <a:lnTo>
                    <a:pt x="16711997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214532" y="4817044"/>
            <a:ext cx="11529271" cy="838383"/>
            <a:chOff x="0" y="0"/>
            <a:chExt cx="17447327" cy="1268730"/>
          </a:xfrm>
          <a:solidFill>
            <a:srgbClr val="13538A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447327" cy="1268730"/>
            </a:xfrm>
            <a:custGeom>
              <a:avLst/>
              <a:gdLst/>
              <a:ahLst/>
              <a:cxnLst/>
              <a:rect l="l" t="t" r="r" b="b"/>
              <a:pathLst>
                <a:path w="17447327" h="1268730">
                  <a:moveTo>
                    <a:pt x="735330" y="0"/>
                  </a:moveTo>
                  <a:lnTo>
                    <a:pt x="0" y="1268730"/>
                  </a:lnTo>
                  <a:lnTo>
                    <a:pt x="17447327" y="1268730"/>
                  </a:lnTo>
                  <a:lnTo>
                    <a:pt x="16711997" y="0"/>
                  </a:lnTo>
                  <a:close/>
                </a:path>
              </a:pathLst>
            </a:custGeom>
            <a:grpFill/>
          </p:spPr>
        </p:sp>
      </p:grpSp>
      <p:sp>
        <p:nvSpPr>
          <p:cNvPr id="12" name="TextBox 12"/>
          <p:cNvSpPr txBox="1"/>
          <p:nvPr/>
        </p:nvSpPr>
        <p:spPr>
          <a:xfrm>
            <a:off x="967623" y="5095173"/>
            <a:ext cx="1727475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pc="83" dirty="0" err="1">
                <a:solidFill>
                  <a:srgbClr val="FFFFFF"/>
                </a:solidFill>
              </a:rPr>
              <a:t>Polska-Słowacja</a:t>
            </a:r>
            <a:endParaRPr lang="en-US" spc="83" dirty="0">
              <a:solidFill>
                <a:srgbClr val="FFFFFF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79508" y="4078360"/>
            <a:ext cx="1550208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pc="83" dirty="0" err="1">
                <a:solidFill>
                  <a:srgbClr val="FFFFFF"/>
                </a:solidFill>
              </a:rPr>
              <a:t>Czechy-Polska</a:t>
            </a:r>
            <a:endParaRPr lang="en-US" spc="83" dirty="0">
              <a:solidFill>
                <a:srgbClr val="FFFFFF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79508" y="3228033"/>
            <a:ext cx="1760713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pc="83" dirty="0" err="1">
                <a:solidFill>
                  <a:srgbClr val="FFFFFF"/>
                </a:solidFill>
              </a:rPr>
              <a:t>Polska-Saksonia</a:t>
            </a:r>
            <a:endParaRPr lang="en-US" spc="83" dirty="0">
              <a:solidFill>
                <a:srgbClr val="FFFFFF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67623" y="1254273"/>
            <a:ext cx="2347913" cy="572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pc="83" dirty="0" err="1">
                <a:solidFill>
                  <a:srgbClr val="FFFFFF"/>
                </a:solidFill>
              </a:rPr>
              <a:t>Meklemburgia</a:t>
            </a:r>
            <a:r>
              <a:rPr lang="en-US" spc="83" dirty="0">
                <a:solidFill>
                  <a:srgbClr val="FFFFFF"/>
                </a:solidFill>
              </a:rPr>
              <a:t>-</a:t>
            </a:r>
          </a:p>
          <a:p>
            <a:pPr>
              <a:lnSpc>
                <a:spcPts val="2333"/>
              </a:lnSpc>
            </a:pPr>
            <a:r>
              <a:rPr lang="en-US" spc="83" dirty="0" err="1">
                <a:solidFill>
                  <a:srgbClr val="FFFFFF"/>
                </a:solidFill>
              </a:rPr>
              <a:t>Brandenburgia-Polska</a:t>
            </a:r>
            <a:endParaRPr lang="en-US" spc="83" dirty="0">
              <a:solidFill>
                <a:srgbClr val="FFFFFF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67623" y="2209220"/>
            <a:ext cx="1793951" cy="572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pc="83" dirty="0">
                <a:solidFill>
                  <a:srgbClr val="FFFFFF"/>
                </a:solidFill>
              </a:rPr>
              <a:t>Brande</a:t>
            </a:r>
            <a:r>
              <a:rPr lang="pl-PL" spc="83" dirty="0">
                <a:solidFill>
                  <a:srgbClr val="FFFFFF"/>
                </a:solidFill>
              </a:rPr>
              <a:t>n</a:t>
            </a:r>
            <a:r>
              <a:rPr lang="en-US" spc="83" dirty="0" err="1">
                <a:solidFill>
                  <a:srgbClr val="FFFFFF"/>
                </a:solidFill>
              </a:rPr>
              <a:t>burgia</a:t>
            </a:r>
            <a:r>
              <a:rPr lang="en-US" spc="83" dirty="0">
                <a:solidFill>
                  <a:srgbClr val="FFFFFF"/>
                </a:solidFill>
              </a:rPr>
              <a:t>-</a:t>
            </a:r>
          </a:p>
          <a:p>
            <a:pPr>
              <a:lnSpc>
                <a:spcPts val="2333"/>
              </a:lnSpc>
            </a:pPr>
            <a:r>
              <a:rPr lang="en-US" spc="83" dirty="0">
                <a:solidFill>
                  <a:srgbClr val="FFFFFF"/>
                </a:solidFill>
              </a:rPr>
              <a:t>Polska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397833" y="2242270"/>
            <a:ext cx="2824319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</a:pPr>
            <a:r>
              <a:rPr lang="en-US" spc="73" dirty="0" err="1">
                <a:solidFill>
                  <a:srgbClr val="FFFFFF"/>
                </a:solidFill>
              </a:rPr>
              <a:t>Turystyka</a:t>
            </a:r>
            <a:r>
              <a:rPr lang="en-US" spc="73" dirty="0">
                <a:solidFill>
                  <a:srgbClr val="FFFFFF"/>
                </a:solidFill>
              </a:rPr>
              <a:t> </a:t>
            </a:r>
            <a:r>
              <a:rPr lang="en-US" spc="73" dirty="0" err="1">
                <a:solidFill>
                  <a:srgbClr val="FFFFFF"/>
                </a:solidFill>
              </a:rPr>
              <a:t>i</a:t>
            </a:r>
            <a:r>
              <a:rPr lang="en-US" spc="73" dirty="0">
                <a:solidFill>
                  <a:srgbClr val="FFFFFF"/>
                </a:solidFill>
              </a:rPr>
              <a:t> </a:t>
            </a:r>
            <a:r>
              <a:rPr lang="en-US" spc="73" dirty="0" err="1">
                <a:solidFill>
                  <a:srgbClr val="FFFFFF"/>
                </a:solidFill>
              </a:rPr>
              <a:t>kultura</a:t>
            </a:r>
            <a:endParaRPr lang="en-US" spc="73" dirty="0">
              <a:solidFill>
                <a:srgbClr val="FFFFFF"/>
              </a:solidFill>
            </a:endParaRPr>
          </a:p>
          <a:p>
            <a:pPr>
              <a:lnSpc>
                <a:spcPts val="2053"/>
              </a:lnSpc>
            </a:pPr>
            <a:r>
              <a:rPr lang="en-US" spc="73" dirty="0" err="1">
                <a:solidFill>
                  <a:srgbClr val="FFFFFF"/>
                </a:solidFill>
              </a:rPr>
              <a:t>Współpraca</a:t>
            </a:r>
            <a:r>
              <a:rPr lang="en-US" spc="73" dirty="0">
                <a:solidFill>
                  <a:srgbClr val="FFFFFF"/>
                </a:solidFill>
              </a:rPr>
              <a:t> </a:t>
            </a:r>
            <a:r>
              <a:rPr lang="en-US" spc="73" dirty="0" err="1">
                <a:solidFill>
                  <a:srgbClr val="FFFFFF"/>
                </a:solidFill>
              </a:rPr>
              <a:t>mieszkańców</a:t>
            </a:r>
            <a:endParaRPr lang="en-US" spc="73" dirty="0">
              <a:solidFill>
                <a:srgbClr val="FFFFFF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902738" y="5033487"/>
            <a:ext cx="4226524" cy="234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73"/>
              </a:lnSpc>
            </a:pPr>
            <a:r>
              <a:rPr lang="pl-PL" b="1" spc="63" dirty="0">
                <a:solidFill>
                  <a:srgbClr val="FFFFFF"/>
                </a:solidFill>
              </a:rPr>
              <a:t>Nabór </a:t>
            </a:r>
            <a:r>
              <a:rPr lang="en-US" b="1" spc="63" dirty="0" err="1">
                <a:solidFill>
                  <a:srgbClr val="FFFFFF"/>
                </a:solidFill>
              </a:rPr>
              <a:t>wrzesień</a:t>
            </a:r>
            <a:r>
              <a:rPr lang="en-US" b="1" spc="63" dirty="0">
                <a:solidFill>
                  <a:srgbClr val="FFFFFF"/>
                </a:solidFill>
              </a:rPr>
              <a:t>/październik 2023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397832" y="4022887"/>
            <a:ext cx="2824319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</a:pPr>
            <a:r>
              <a:rPr lang="en-US" spc="73" dirty="0" err="1">
                <a:solidFill>
                  <a:srgbClr val="FFFFFF"/>
                </a:solidFill>
              </a:rPr>
              <a:t>Turystyka</a:t>
            </a:r>
            <a:r>
              <a:rPr lang="en-US" spc="73" dirty="0">
                <a:solidFill>
                  <a:srgbClr val="FFFFFF"/>
                </a:solidFill>
              </a:rPr>
              <a:t> </a:t>
            </a:r>
            <a:r>
              <a:rPr lang="en-US" spc="73" dirty="0" err="1">
                <a:solidFill>
                  <a:srgbClr val="FFFFFF"/>
                </a:solidFill>
              </a:rPr>
              <a:t>i</a:t>
            </a:r>
            <a:r>
              <a:rPr lang="en-US" spc="73" dirty="0">
                <a:solidFill>
                  <a:srgbClr val="FFFFFF"/>
                </a:solidFill>
              </a:rPr>
              <a:t> </a:t>
            </a:r>
            <a:r>
              <a:rPr lang="en-US" spc="73" dirty="0" err="1">
                <a:solidFill>
                  <a:srgbClr val="FFFFFF"/>
                </a:solidFill>
              </a:rPr>
              <a:t>kultura</a:t>
            </a:r>
            <a:endParaRPr lang="en-US" spc="73" dirty="0">
              <a:solidFill>
                <a:srgbClr val="FFFFFF"/>
              </a:solidFill>
            </a:endParaRPr>
          </a:p>
          <a:p>
            <a:pPr>
              <a:lnSpc>
                <a:spcPts val="2053"/>
              </a:lnSpc>
            </a:pPr>
            <a:r>
              <a:rPr lang="en-US" spc="73" dirty="0" err="1">
                <a:solidFill>
                  <a:srgbClr val="FFFFFF"/>
                </a:solidFill>
              </a:rPr>
              <a:t>Współpraca</a:t>
            </a:r>
            <a:r>
              <a:rPr lang="en-US" spc="73" dirty="0">
                <a:solidFill>
                  <a:srgbClr val="FFFFFF"/>
                </a:solidFill>
              </a:rPr>
              <a:t> </a:t>
            </a:r>
            <a:r>
              <a:rPr lang="en-US" spc="73" dirty="0" err="1">
                <a:solidFill>
                  <a:srgbClr val="FFFFFF"/>
                </a:solidFill>
              </a:rPr>
              <a:t>mieszkańców</a:t>
            </a:r>
            <a:endParaRPr lang="en-US" spc="73" dirty="0">
              <a:solidFill>
                <a:srgbClr val="FFFFFF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902738" y="4032116"/>
            <a:ext cx="445302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b="1" spc="47" dirty="0">
                <a:solidFill>
                  <a:srgbClr val="FFFFFF"/>
                </a:solidFill>
              </a:rPr>
              <a:t>W </a:t>
            </a:r>
            <a:r>
              <a:rPr lang="en-US" b="1" spc="47" dirty="0" err="1">
                <a:solidFill>
                  <a:srgbClr val="FFFFFF"/>
                </a:solidFill>
              </a:rPr>
              <a:t>Euroregionie</a:t>
            </a:r>
            <a:r>
              <a:rPr lang="en-US" b="1" spc="47" dirty="0">
                <a:solidFill>
                  <a:srgbClr val="FFFFFF"/>
                </a:solidFill>
              </a:rPr>
              <a:t> Nysa </a:t>
            </a:r>
            <a:r>
              <a:rPr lang="pl-PL" b="1" spc="47" dirty="0">
                <a:solidFill>
                  <a:srgbClr val="FFFFFF"/>
                </a:solidFill>
              </a:rPr>
              <a:t>EKS 11 X 2023 </a:t>
            </a:r>
            <a:br>
              <a:rPr lang="pl-PL" b="1" spc="47" dirty="0">
                <a:solidFill>
                  <a:srgbClr val="FFFFFF"/>
                </a:solidFill>
              </a:rPr>
            </a:br>
            <a:r>
              <a:rPr lang="en-US" b="1" spc="47" dirty="0">
                <a:solidFill>
                  <a:srgbClr val="FFFFFF"/>
                </a:solidFill>
              </a:rPr>
              <a:t>W </a:t>
            </a:r>
            <a:r>
              <a:rPr lang="en-US" b="1" spc="47" dirty="0" err="1">
                <a:solidFill>
                  <a:srgbClr val="FFFFFF"/>
                </a:solidFill>
              </a:rPr>
              <a:t>pozostałych</a:t>
            </a:r>
            <a:r>
              <a:rPr lang="en-US" b="1" spc="47" dirty="0">
                <a:solidFill>
                  <a:srgbClr val="FFFFFF"/>
                </a:solidFill>
              </a:rPr>
              <a:t> </a:t>
            </a:r>
            <a:r>
              <a:rPr lang="pl-PL" b="1" spc="47">
                <a:solidFill>
                  <a:srgbClr val="FFFFFF"/>
                </a:solidFill>
              </a:rPr>
              <a:t>brak terminu</a:t>
            </a:r>
            <a:endParaRPr lang="en-US" b="1" spc="47" dirty="0">
              <a:solidFill>
                <a:srgbClr val="FFFFFF"/>
              </a:solidFill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397833" y="1363090"/>
            <a:ext cx="2824319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</a:pPr>
            <a:r>
              <a:rPr lang="en-US" spc="73" dirty="0" err="1">
                <a:solidFill>
                  <a:srgbClr val="FFFFFF"/>
                </a:solidFill>
              </a:rPr>
              <a:t>Turystyka</a:t>
            </a:r>
            <a:r>
              <a:rPr lang="en-US" spc="73" dirty="0">
                <a:solidFill>
                  <a:srgbClr val="FFFFFF"/>
                </a:solidFill>
              </a:rPr>
              <a:t> </a:t>
            </a:r>
            <a:r>
              <a:rPr lang="en-US" spc="73" dirty="0" err="1">
                <a:solidFill>
                  <a:srgbClr val="FFFFFF"/>
                </a:solidFill>
              </a:rPr>
              <a:t>i</a:t>
            </a:r>
            <a:r>
              <a:rPr lang="en-US" spc="73" dirty="0">
                <a:solidFill>
                  <a:srgbClr val="FFFFFF"/>
                </a:solidFill>
              </a:rPr>
              <a:t> </a:t>
            </a:r>
            <a:r>
              <a:rPr lang="en-US" spc="73" dirty="0" err="1">
                <a:solidFill>
                  <a:srgbClr val="FFFFFF"/>
                </a:solidFill>
              </a:rPr>
              <a:t>kultura</a:t>
            </a:r>
            <a:endParaRPr lang="en-US" spc="73" dirty="0">
              <a:solidFill>
                <a:srgbClr val="FFFFFF"/>
              </a:solidFill>
            </a:endParaRPr>
          </a:p>
          <a:p>
            <a:pPr>
              <a:lnSpc>
                <a:spcPts val="2053"/>
              </a:lnSpc>
            </a:pPr>
            <a:r>
              <a:rPr lang="en-US" spc="73" dirty="0" err="1">
                <a:solidFill>
                  <a:srgbClr val="FFFFFF"/>
                </a:solidFill>
              </a:rPr>
              <a:t>Współpraca</a:t>
            </a:r>
            <a:r>
              <a:rPr lang="en-US" spc="73" dirty="0">
                <a:solidFill>
                  <a:srgbClr val="FFFFFF"/>
                </a:solidFill>
              </a:rPr>
              <a:t> </a:t>
            </a:r>
            <a:r>
              <a:rPr lang="en-US" spc="73" dirty="0" err="1">
                <a:solidFill>
                  <a:srgbClr val="FFFFFF"/>
                </a:solidFill>
              </a:rPr>
              <a:t>mieszkańców</a:t>
            </a:r>
            <a:endParaRPr lang="en-US" spc="73" dirty="0">
              <a:solidFill>
                <a:srgbClr val="FFFFFF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967231" y="1378253"/>
            <a:ext cx="4233027" cy="464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73"/>
              </a:lnSpc>
            </a:pPr>
            <a:r>
              <a:rPr lang="en-US" b="1" spc="63" dirty="0" err="1">
                <a:solidFill>
                  <a:srgbClr val="FFFFFF"/>
                </a:solidFill>
              </a:rPr>
              <a:t>Nabór</a:t>
            </a:r>
            <a:r>
              <a:rPr lang="pl-PL" b="1" spc="63" dirty="0">
                <a:solidFill>
                  <a:srgbClr val="FFFFFF"/>
                </a:solidFill>
              </a:rPr>
              <a:t> ciągły, </a:t>
            </a:r>
            <a:r>
              <a:rPr lang="en-US" b="1" spc="63" dirty="0">
                <a:solidFill>
                  <a:srgbClr val="FFFFFF"/>
                </a:solidFill>
              </a:rPr>
              <a:t>od </a:t>
            </a:r>
            <a:r>
              <a:rPr lang="en-US" b="1" spc="63" dirty="0" err="1">
                <a:solidFill>
                  <a:srgbClr val="FFFFFF"/>
                </a:solidFill>
              </a:rPr>
              <a:t>końca</a:t>
            </a:r>
            <a:r>
              <a:rPr lang="en-US" b="1" spc="63" dirty="0">
                <a:solidFill>
                  <a:srgbClr val="FFFFFF"/>
                </a:solidFill>
              </a:rPr>
              <a:t> </a:t>
            </a:r>
            <a:r>
              <a:rPr lang="en-US" b="1" spc="63" dirty="0" err="1">
                <a:solidFill>
                  <a:srgbClr val="FFFFFF"/>
                </a:solidFill>
              </a:rPr>
              <a:t>sierpnia</a:t>
            </a:r>
            <a:r>
              <a:rPr lang="pl-PL" b="1" spc="63" dirty="0">
                <a:solidFill>
                  <a:srgbClr val="FFFFFF"/>
                </a:solidFill>
              </a:rPr>
              <a:t> 2023</a:t>
            </a:r>
            <a:br>
              <a:rPr lang="pl-PL" b="1" spc="63" dirty="0">
                <a:solidFill>
                  <a:srgbClr val="FFFFFF"/>
                </a:solidFill>
              </a:rPr>
            </a:br>
            <a:r>
              <a:rPr lang="pl-PL" b="1" spc="63" dirty="0">
                <a:solidFill>
                  <a:srgbClr val="FFFFFF"/>
                </a:solidFill>
              </a:rPr>
              <a:t>12 projektów zatwierdzonych</a:t>
            </a:r>
            <a:endParaRPr lang="en-US" spc="63" dirty="0">
              <a:solidFill>
                <a:srgbClr val="FFFFFF"/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315536" y="3240858"/>
            <a:ext cx="282431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</a:pPr>
            <a:r>
              <a:rPr lang="en-US" spc="73" dirty="0" err="1">
                <a:solidFill>
                  <a:srgbClr val="FFFFFF"/>
                </a:solidFill>
              </a:rPr>
              <a:t>Współpraca</a:t>
            </a:r>
            <a:r>
              <a:rPr lang="en-US" spc="73" dirty="0">
                <a:solidFill>
                  <a:srgbClr val="FFFFFF"/>
                </a:solidFill>
              </a:rPr>
              <a:t> </a:t>
            </a:r>
            <a:r>
              <a:rPr lang="en-US" spc="73" dirty="0" err="1">
                <a:solidFill>
                  <a:srgbClr val="FFFFFF"/>
                </a:solidFill>
              </a:rPr>
              <a:t>mieszkańców</a:t>
            </a:r>
            <a:endParaRPr lang="en-US" spc="73" dirty="0">
              <a:solidFill>
                <a:srgbClr val="FFFFFF"/>
              </a:solidFill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919825" y="3285469"/>
            <a:ext cx="4292665" cy="234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73"/>
              </a:lnSpc>
            </a:pPr>
            <a:r>
              <a:rPr lang="en-US" b="1" spc="63" dirty="0" err="1">
                <a:solidFill>
                  <a:srgbClr val="FFFFFF"/>
                </a:solidFill>
              </a:rPr>
              <a:t>Nabór</a:t>
            </a:r>
            <a:r>
              <a:rPr lang="en-US" b="1" spc="63" dirty="0">
                <a:solidFill>
                  <a:srgbClr val="FFFFFF"/>
                </a:solidFill>
              </a:rPr>
              <a:t> od </a:t>
            </a:r>
            <a:r>
              <a:rPr lang="en-US" b="1" spc="63" dirty="0" err="1">
                <a:solidFill>
                  <a:srgbClr val="FFFFFF"/>
                </a:solidFill>
              </a:rPr>
              <a:t>końca</a:t>
            </a:r>
            <a:r>
              <a:rPr lang="en-US" b="1" spc="63" dirty="0">
                <a:solidFill>
                  <a:srgbClr val="FFFFFF"/>
                </a:solidFill>
              </a:rPr>
              <a:t> </a:t>
            </a:r>
            <a:r>
              <a:rPr lang="en-US" b="1" spc="63" dirty="0" err="1">
                <a:solidFill>
                  <a:srgbClr val="FFFFFF"/>
                </a:solidFill>
              </a:rPr>
              <a:t>września</a:t>
            </a:r>
            <a:r>
              <a:rPr lang="en-US" b="1" spc="63" dirty="0">
                <a:solidFill>
                  <a:srgbClr val="FFFFFF"/>
                </a:solidFill>
              </a:rPr>
              <a:t> 2023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967231" y="2409000"/>
            <a:ext cx="2708957" cy="234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73"/>
              </a:lnSpc>
            </a:pPr>
            <a:r>
              <a:rPr lang="en-US" b="1" spc="63" dirty="0" err="1">
                <a:solidFill>
                  <a:srgbClr val="FFFFFF"/>
                </a:solidFill>
                <a:latin typeface="Aileron"/>
              </a:rPr>
              <a:t>Brak</a:t>
            </a:r>
            <a:r>
              <a:rPr lang="en-US" b="1" spc="63" dirty="0">
                <a:solidFill>
                  <a:srgbClr val="FFFFFF"/>
                </a:solidFill>
                <a:latin typeface="Aileron"/>
              </a:rPr>
              <a:t> </a:t>
            </a:r>
            <a:r>
              <a:rPr lang="en-US" b="1" spc="63" dirty="0" err="1">
                <a:solidFill>
                  <a:srgbClr val="FFFFFF"/>
                </a:solidFill>
                <a:latin typeface="Aileron"/>
              </a:rPr>
              <a:t>terminu</a:t>
            </a:r>
            <a:r>
              <a:rPr lang="en-US" b="1" spc="63" dirty="0">
                <a:solidFill>
                  <a:srgbClr val="FFFFFF"/>
                </a:solidFill>
                <a:latin typeface="Aileron"/>
              </a:rPr>
              <a:t> </a:t>
            </a:r>
            <a:r>
              <a:rPr lang="en-US" b="1" spc="63" dirty="0" err="1">
                <a:solidFill>
                  <a:srgbClr val="FFFFFF"/>
                </a:solidFill>
              </a:rPr>
              <a:t>naboru</a:t>
            </a:r>
            <a:endParaRPr lang="en-US" b="1" spc="63" dirty="0">
              <a:solidFill>
                <a:srgbClr val="FFFFFF"/>
              </a:solidFill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397833" y="4966932"/>
            <a:ext cx="2824319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</a:pPr>
            <a:r>
              <a:rPr lang="en-US" spc="73" dirty="0" err="1">
                <a:solidFill>
                  <a:srgbClr val="FFFFFF"/>
                </a:solidFill>
              </a:rPr>
              <a:t>Turystyka</a:t>
            </a:r>
            <a:r>
              <a:rPr lang="en-US" spc="73" dirty="0">
                <a:solidFill>
                  <a:srgbClr val="FFFFFF"/>
                </a:solidFill>
              </a:rPr>
              <a:t> </a:t>
            </a:r>
            <a:r>
              <a:rPr lang="en-US" spc="73" dirty="0" err="1">
                <a:solidFill>
                  <a:srgbClr val="FFFFFF"/>
                </a:solidFill>
              </a:rPr>
              <a:t>i</a:t>
            </a:r>
            <a:r>
              <a:rPr lang="en-US" spc="73" dirty="0">
                <a:solidFill>
                  <a:srgbClr val="FFFFFF"/>
                </a:solidFill>
              </a:rPr>
              <a:t> </a:t>
            </a:r>
            <a:r>
              <a:rPr lang="en-US" spc="73" dirty="0" err="1">
                <a:solidFill>
                  <a:srgbClr val="FFFFFF"/>
                </a:solidFill>
              </a:rPr>
              <a:t>kultura</a:t>
            </a:r>
            <a:endParaRPr lang="en-US" spc="73" dirty="0">
              <a:solidFill>
                <a:srgbClr val="FFFFFF"/>
              </a:solidFill>
            </a:endParaRPr>
          </a:p>
          <a:p>
            <a:pPr>
              <a:lnSpc>
                <a:spcPts val="2053"/>
              </a:lnSpc>
            </a:pPr>
            <a:r>
              <a:rPr lang="en-US" spc="73" dirty="0" err="1">
                <a:solidFill>
                  <a:srgbClr val="FFFFFF"/>
                </a:solidFill>
              </a:rPr>
              <a:t>Współpraca</a:t>
            </a:r>
            <a:r>
              <a:rPr lang="en-US" spc="73" dirty="0">
                <a:solidFill>
                  <a:srgbClr val="FFFFFF"/>
                </a:solidFill>
              </a:rPr>
              <a:t> </a:t>
            </a:r>
            <a:r>
              <a:rPr lang="en-US" spc="73" dirty="0" err="1">
                <a:solidFill>
                  <a:srgbClr val="FFFFFF"/>
                </a:solidFill>
              </a:rPr>
              <a:t>mieszkańców</a:t>
            </a:r>
            <a:endParaRPr lang="en-US" spc="73" dirty="0">
              <a:solidFill>
                <a:srgbClr val="FFFFFF"/>
              </a:solidFill>
            </a:endParaRP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FE0371C9-C940-4263-8E0A-67731199ACB5}"/>
              </a:ext>
            </a:extLst>
          </p:cNvPr>
          <p:cNvSpPr txBox="1"/>
          <p:nvPr/>
        </p:nvSpPr>
        <p:spPr>
          <a:xfrm>
            <a:off x="2930390" y="526185"/>
            <a:ext cx="6097554" cy="550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493"/>
              </a:lnSpc>
            </a:pPr>
            <a:r>
              <a:rPr lang="pl-PL" sz="3600" b="1" spc="79" dirty="0">
                <a:solidFill>
                  <a:schemeClr val="accent1"/>
                </a:solidFill>
                <a:latin typeface="Aileron Ultra-Bold" panose="020B0604020202020204" charset="-18"/>
              </a:rPr>
              <a:t>Nabory mikroprojektów</a:t>
            </a:r>
            <a:endParaRPr lang="en-US" sz="3600" b="1" spc="79" dirty="0">
              <a:solidFill>
                <a:schemeClr val="accent1"/>
              </a:solidFill>
              <a:latin typeface="Aileron Ultra-Bold" panose="020B0604020202020204" charset="-18"/>
            </a:endParaRPr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58D47CB0-6324-48B3-B558-9DC4496864F3}"/>
              </a:ext>
            </a:extLst>
          </p:cNvPr>
          <p:cNvGrpSpPr/>
          <p:nvPr/>
        </p:nvGrpSpPr>
        <p:grpSpPr>
          <a:xfrm rot="-10800000">
            <a:off x="214532" y="5760219"/>
            <a:ext cx="11646104" cy="838383"/>
            <a:chOff x="0" y="0"/>
            <a:chExt cx="17624131" cy="1268730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57109142-68F6-42D3-B3A0-3AF6700E7454}"/>
                </a:ext>
              </a:extLst>
            </p:cNvPr>
            <p:cNvSpPr/>
            <p:nvPr/>
          </p:nvSpPr>
          <p:spPr>
            <a:xfrm>
              <a:off x="0" y="0"/>
              <a:ext cx="17624130" cy="1268730"/>
            </a:xfrm>
            <a:custGeom>
              <a:avLst/>
              <a:gdLst/>
              <a:ahLst/>
              <a:cxnLst/>
              <a:rect l="l" t="t" r="r" b="b"/>
              <a:pathLst>
                <a:path w="17624130" h="1268730">
                  <a:moveTo>
                    <a:pt x="735330" y="0"/>
                  </a:moveTo>
                  <a:lnTo>
                    <a:pt x="0" y="1268730"/>
                  </a:lnTo>
                  <a:lnTo>
                    <a:pt x="17624130" y="1268730"/>
                  </a:lnTo>
                  <a:lnTo>
                    <a:pt x="16888802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sp>
        <p:nvSpPr>
          <p:cNvPr id="43" name="TextBox 12">
            <a:extLst>
              <a:ext uri="{FF2B5EF4-FFF2-40B4-BE49-F238E27FC236}">
                <a16:creationId xmlns:a16="http://schemas.microsoft.com/office/drawing/2014/main" id="{12820261-6E7A-4E85-B7D6-05C709DC0F34}"/>
              </a:ext>
            </a:extLst>
          </p:cNvPr>
          <p:cNvSpPr txBox="1"/>
          <p:nvPr/>
        </p:nvSpPr>
        <p:spPr>
          <a:xfrm>
            <a:off x="967622" y="6014301"/>
            <a:ext cx="1727475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pc="83" dirty="0" err="1">
                <a:solidFill>
                  <a:srgbClr val="FFFFFF"/>
                </a:solidFill>
              </a:rPr>
              <a:t>Polska</a:t>
            </a:r>
            <a:r>
              <a:rPr lang="en-US" spc="83" dirty="0">
                <a:solidFill>
                  <a:srgbClr val="FFFFFF"/>
                </a:solidFill>
              </a:rPr>
              <a:t>-</a:t>
            </a:r>
            <a:r>
              <a:rPr lang="pl-PL" spc="83" dirty="0">
                <a:solidFill>
                  <a:srgbClr val="FFFFFF"/>
                </a:solidFill>
              </a:rPr>
              <a:t>Ukraina</a:t>
            </a:r>
            <a:endParaRPr lang="en-US" spc="83" dirty="0">
              <a:solidFill>
                <a:srgbClr val="FFFFFF"/>
              </a:solidFill>
            </a:endParaRP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0C19C275-87F3-4547-8027-8A227AE30FDF}"/>
              </a:ext>
            </a:extLst>
          </p:cNvPr>
          <p:cNvSpPr txBox="1"/>
          <p:nvPr/>
        </p:nvSpPr>
        <p:spPr>
          <a:xfrm>
            <a:off x="3315536" y="5863940"/>
            <a:ext cx="290661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53"/>
              </a:lnSpc>
            </a:pPr>
            <a:r>
              <a:rPr lang="en-US" spc="73" dirty="0" err="1">
                <a:solidFill>
                  <a:srgbClr val="FFFFFF"/>
                </a:solidFill>
              </a:rPr>
              <a:t>Współpraca</a:t>
            </a:r>
            <a:endParaRPr lang="pl-PL" spc="73" dirty="0">
              <a:solidFill>
                <a:srgbClr val="FFFFFF"/>
              </a:solidFill>
            </a:endParaRPr>
          </a:p>
          <a:p>
            <a:pPr>
              <a:lnSpc>
                <a:spcPts val="2053"/>
              </a:lnSpc>
            </a:pPr>
            <a:r>
              <a:rPr lang="pl-PL" spc="73" dirty="0">
                <a:solidFill>
                  <a:srgbClr val="FFFFFF"/>
                </a:solidFill>
              </a:rPr>
              <a:t>Środowisko</a:t>
            </a:r>
            <a:endParaRPr lang="en-US" spc="73" dirty="0">
              <a:solidFill>
                <a:srgbClr val="FFFFFF"/>
              </a:solidFill>
            </a:endParaRPr>
          </a:p>
        </p:txBody>
      </p:sp>
      <p:sp>
        <p:nvSpPr>
          <p:cNvPr id="45" name="TextBox 33">
            <a:extLst>
              <a:ext uri="{FF2B5EF4-FFF2-40B4-BE49-F238E27FC236}">
                <a16:creationId xmlns:a16="http://schemas.microsoft.com/office/drawing/2014/main" id="{D40F519B-F647-4655-9E8A-E1437C53690E}"/>
              </a:ext>
            </a:extLst>
          </p:cNvPr>
          <p:cNvSpPr txBox="1"/>
          <p:nvPr/>
        </p:nvSpPr>
        <p:spPr>
          <a:xfrm>
            <a:off x="6967231" y="6062392"/>
            <a:ext cx="2708957" cy="234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73"/>
              </a:lnSpc>
            </a:pPr>
            <a:r>
              <a:rPr lang="en-US" b="1" spc="63" dirty="0" err="1">
                <a:solidFill>
                  <a:srgbClr val="FFFFFF"/>
                </a:solidFill>
                <a:latin typeface="Aileron"/>
              </a:rPr>
              <a:t>Brak</a:t>
            </a:r>
            <a:r>
              <a:rPr lang="en-US" b="1" spc="63" dirty="0">
                <a:solidFill>
                  <a:srgbClr val="FFFFFF"/>
                </a:solidFill>
                <a:latin typeface="Aileron"/>
              </a:rPr>
              <a:t> </a:t>
            </a:r>
            <a:r>
              <a:rPr lang="en-US" b="1" spc="63" dirty="0" err="1">
                <a:solidFill>
                  <a:srgbClr val="FFFFFF"/>
                </a:solidFill>
                <a:latin typeface="Aileron"/>
              </a:rPr>
              <a:t>terminu</a:t>
            </a:r>
            <a:r>
              <a:rPr lang="en-US" b="1" spc="63" dirty="0">
                <a:solidFill>
                  <a:srgbClr val="FFFFFF"/>
                </a:solidFill>
                <a:latin typeface="Aileron"/>
              </a:rPr>
              <a:t> </a:t>
            </a:r>
            <a:r>
              <a:rPr lang="en-US" b="1" spc="63" dirty="0" err="1">
                <a:solidFill>
                  <a:srgbClr val="FFFFFF"/>
                </a:solidFill>
              </a:rPr>
              <a:t>naboru</a:t>
            </a:r>
            <a:endParaRPr lang="en-US" b="1" spc="63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>
            <a:extLst>
              <a:ext uri="{FF2B5EF4-FFF2-40B4-BE49-F238E27FC236}">
                <a16:creationId xmlns:a16="http://schemas.microsoft.com/office/drawing/2014/main" id="{BF684BC2-8BEE-406D-9C24-067D54224831}"/>
              </a:ext>
            </a:extLst>
          </p:cNvPr>
          <p:cNvSpPr txBox="1">
            <a:spLocks/>
          </p:cNvSpPr>
          <p:nvPr/>
        </p:nvSpPr>
        <p:spPr>
          <a:xfrm>
            <a:off x="3266073" y="3078319"/>
            <a:ext cx="5659854" cy="7013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pl-PL" sz="3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DZIĘKUJĘ ZA UWAGĘ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63EA01F-2CCD-4112-9C3F-4F9113519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r="14695"/>
          <a:stretch/>
        </p:blipFill>
        <p:spPr>
          <a:xfrm>
            <a:off x="4187561" y="1027966"/>
            <a:ext cx="3816878" cy="540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3D548E6-8E82-491D-8E87-7839ADE0D99A}"/>
              </a:ext>
            </a:extLst>
          </p:cNvPr>
          <p:cNvSpPr txBox="1"/>
          <p:nvPr/>
        </p:nvSpPr>
        <p:spPr>
          <a:xfrm>
            <a:off x="2831451" y="5048527"/>
            <a:ext cx="649330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ea typeface="Open Sans" pitchFamily="2" charset="0"/>
                <a:cs typeface="Open Sans" pitchFamily="2" charset="0"/>
              </a:rPr>
              <a:t>Więcej informacji: </a:t>
            </a:r>
          </a:p>
          <a:p>
            <a:pPr algn="ctr"/>
            <a:r>
              <a:rPr lang="pl-PL" sz="3200" b="1" dirty="0">
                <a:ea typeface="Open Sans" pitchFamily="2" charset="0"/>
                <a:cs typeface="Open Sans" pitchFamily="2" charset="0"/>
              </a:rPr>
              <a:t>www.interreg.gov.pl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ABB13B9-27B5-4D30-A777-C0E311C14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44" y="5156248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4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D6E00DF5-E5B7-46A3-93C6-B6B8C952155D}"/>
              </a:ext>
            </a:extLst>
          </p:cNvPr>
          <p:cNvGrpSpPr/>
          <p:nvPr/>
        </p:nvGrpSpPr>
        <p:grpSpPr>
          <a:xfrm>
            <a:off x="627950" y="584119"/>
            <a:ext cx="11044382" cy="6083701"/>
            <a:chOff x="-2341096" y="105510"/>
            <a:chExt cx="12838158" cy="6913581"/>
          </a:xfrm>
        </p:grpSpPr>
        <p:sp>
          <p:nvSpPr>
            <p:cNvPr id="3" name="Freeform 585">
              <a:extLst>
                <a:ext uri="{FF2B5EF4-FFF2-40B4-BE49-F238E27FC236}">
                  <a16:creationId xmlns:a16="http://schemas.microsoft.com/office/drawing/2014/main" id="{8F7F12DE-44FD-4501-9BE1-1B8E1C466E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3849" y="1784110"/>
              <a:ext cx="126251" cy="116399"/>
            </a:xfrm>
            <a:custGeom>
              <a:avLst/>
              <a:gdLst>
                <a:gd name="T0" fmla="*/ 83 w 83"/>
                <a:gd name="T1" fmla="*/ 53 h 76"/>
                <a:gd name="T2" fmla="*/ 83 w 83"/>
                <a:gd name="T3" fmla="*/ 59 h 76"/>
                <a:gd name="T4" fmla="*/ 77 w 83"/>
                <a:gd name="T5" fmla="*/ 59 h 76"/>
                <a:gd name="T6" fmla="*/ 77 w 83"/>
                <a:gd name="T7" fmla="*/ 53 h 76"/>
                <a:gd name="T8" fmla="*/ 71 w 83"/>
                <a:gd name="T9" fmla="*/ 53 h 76"/>
                <a:gd name="T10" fmla="*/ 71 w 83"/>
                <a:gd name="T11" fmla="*/ 41 h 76"/>
                <a:gd name="T12" fmla="*/ 71 w 83"/>
                <a:gd name="T13" fmla="*/ 29 h 76"/>
                <a:gd name="T14" fmla="*/ 77 w 83"/>
                <a:gd name="T15" fmla="*/ 29 h 76"/>
                <a:gd name="T16" fmla="*/ 77 w 83"/>
                <a:gd name="T17" fmla="*/ 29 h 76"/>
                <a:gd name="T18" fmla="*/ 83 w 83"/>
                <a:gd name="T19" fmla="*/ 41 h 76"/>
                <a:gd name="T20" fmla="*/ 83 w 83"/>
                <a:gd name="T21" fmla="*/ 47 h 76"/>
                <a:gd name="T22" fmla="*/ 83 w 83"/>
                <a:gd name="T23" fmla="*/ 53 h 76"/>
                <a:gd name="T24" fmla="*/ 77 w 83"/>
                <a:gd name="T25" fmla="*/ 64 h 76"/>
                <a:gd name="T26" fmla="*/ 71 w 83"/>
                <a:gd name="T27" fmla="*/ 64 h 76"/>
                <a:gd name="T28" fmla="*/ 71 w 83"/>
                <a:gd name="T29" fmla="*/ 59 h 76"/>
                <a:gd name="T30" fmla="*/ 71 w 83"/>
                <a:gd name="T31" fmla="*/ 59 h 76"/>
                <a:gd name="T32" fmla="*/ 77 w 83"/>
                <a:gd name="T33" fmla="*/ 59 h 76"/>
                <a:gd name="T34" fmla="*/ 77 w 83"/>
                <a:gd name="T35" fmla="*/ 64 h 76"/>
                <a:gd name="T36" fmla="*/ 12 w 83"/>
                <a:gd name="T37" fmla="*/ 41 h 76"/>
                <a:gd name="T38" fmla="*/ 6 w 83"/>
                <a:gd name="T39" fmla="*/ 35 h 76"/>
                <a:gd name="T40" fmla="*/ 0 w 83"/>
                <a:gd name="T41" fmla="*/ 11 h 76"/>
                <a:gd name="T42" fmla="*/ 0 w 83"/>
                <a:gd name="T43" fmla="*/ 6 h 76"/>
                <a:gd name="T44" fmla="*/ 30 w 83"/>
                <a:gd name="T45" fmla="*/ 0 h 76"/>
                <a:gd name="T46" fmla="*/ 30 w 83"/>
                <a:gd name="T47" fmla="*/ 6 h 76"/>
                <a:gd name="T48" fmla="*/ 36 w 83"/>
                <a:gd name="T49" fmla="*/ 6 h 76"/>
                <a:gd name="T50" fmla="*/ 36 w 83"/>
                <a:gd name="T51" fmla="*/ 11 h 76"/>
                <a:gd name="T52" fmla="*/ 36 w 83"/>
                <a:gd name="T53" fmla="*/ 17 h 76"/>
                <a:gd name="T54" fmla="*/ 41 w 83"/>
                <a:gd name="T55" fmla="*/ 17 h 76"/>
                <a:gd name="T56" fmla="*/ 47 w 83"/>
                <a:gd name="T57" fmla="*/ 23 h 76"/>
                <a:gd name="T58" fmla="*/ 47 w 83"/>
                <a:gd name="T59" fmla="*/ 41 h 76"/>
                <a:gd name="T60" fmla="*/ 53 w 83"/>
                <a:gd name="T61" fmla="*/ 47 h 76"/>
                <a:gd name="T62" fmla="*/ 53 w 83"/>
                <a:gd name="T63" fmla="*/ 64 h 76"/>
                <a:gd name="T64" fmla="*/ 36 w 83"/>
                <a:gd name="T65" fmla="*/ 76 h 76"/>
                <a:gd name="T66" fmla="*/ 30 w 83"/>
                <a:gd name="T67" fmla="*/ 76 h 76"/>
                <a:gd name="T68" fmla="*/ 12 w 83"/>
                <a:gd name="T69" fmla="*/ 64 h 76"/>
                <a:gd name="T70" fmla="*/ 12 w 83"/>
                <a:gd name="T71" fmla="*/ 59 h 76"/>
                <a:gd name="T72" fmla="*/ 18 w 83"/>
                <a:gd name="T73" fmla="*/ 47 h 76"/>
                <a:gd name="T74" fmla="*/ 12 w 83"/>
                <a:gd name="T75" fmla="*/ 4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76">
                  <a:moveTo>
                    <a:pt x="83" y="53"/>
                  </a:moveTo>
                  <a:lnTo>
                    <a:pt x="83" y="59"/>
                  </a:lnTo>
                  <a:lnTo>
                    <a:pt x="77" y="59"/>
                  </a:lnTo>
                  <a:lnTo>
                    <a:pt x="77" y="53"/>
                  </a:lnTo>
                  <a:lnTo>
                    <a:pt x="71" y="53"/>
                  </a:lnTo>
                  <a:lnTo>
                    <a:pt x="71" y="41"/>
                  </a:lnTo>
                  <a:lnTo>
                    <a:pt x="71" y="29"/>
                  </a:lnTo>
                  <a:lnTo>
                    <a:pt x="77" y="29"/>
                  </a:lnTo>
                  <a:lnTo>
                    <a:pt x="77" y="29"/>
                  </a:lnTo>
                  <a:lnTo>
                    <a:pt x="83" y="41"/>
                  </a:lnTo>
                  <a:lnTo>
                    <a:pt x="83" y="47"/>
                  </a:lnTo>
                  <a:lnTo>
                    <a:pt x="83" y="53"/>
                  </a:lnTo>
                  <a:close/>
                  <a:moveTo>
                    <a:pt x="77" y="64"/>
                  </a:moveTo>
                  <a:lnTo>
                    <a:pt x="71" y="64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7" y="59"/>
                  </a:lnTo>
                  <a:lnTo>
                    <a:pt x="77" y="64"/>
                  </a:lnTo>
                  <a:close/>
                  <a:moveTo>
                    <a:pt x="12" y="41"/>
                  </a:moveTo>
                  <a:lnTo>
                    <a:pt x="6" y="3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1"/>
                  </a:lnTo>
                  <a:lnTo>
                    <a:pt x="36" y="17"/>
                  </a:lnTo>
                  <a:lnTo>
                    <a:pt x="41" y="17"/>
                  </a:lnTo>
                  <a:lnTo>
                    <a:pt x="47" y="23"/>
                  </a:lnTo>
                  <a:lnTo>
                    <a:pt x="47" y="41"/>
                  </a:lnTo>
                  <a:lnTo>
                    <a:pt x="53" y="47"/>
                  </a:lnTo>
                  <a:lnTo>
                    <a:pt x="53" y="64"/>
                  </a:lnTo>
                  <a:lnTo>
                    <a:pt x="36" y="76"/>
                  </a:lnTo>
                  <a:lnTo>
                    <a:pt x="30" y="76"/>
                  </a:lnTo>
                  <a:lnTo>
                    <a:pt x="12" y="64"/>
                  </a:lnTo>
                  <a:lnTo>
                    <a:pt x="12" y="59"/>
                  </a:lnTo>
                  <a:lnTo>
                    <a:pt x="18" y="47"/>
                  </a:lnTo>
                  <a:lnTo>
                    <a:pt x="12" y="41"/>
                  </a:lnTo>
                  <a:close/>
                </a:path>
              </a:pathLst>
            </a:cu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Freeform 586">
              <a:extLst>
                <a:ext uri="{FF2B5EF4-FFF2-40B4-BE49-F238E27FC236}">
                  <a16:creationId xmlns:a16="http://schemas.microsoft.com/office/drawing/2014/main" id="{C862BC40-1ACE-4DB6-A9A4-9B56160C0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246" y="1738163"/>
              <a:ext cx="170362" cy="143968"/>
            </a:xfrm>
            <a:custGeom>
              <a:avLst/>
              <a:gdLst>
                <a:gd name="T0" fmla="*/ 23 w 112"/>
                <a:gd name="T1" fmla="*/ 41 h 94"/>
                <a:gd name="T2" fmla="*/ 29 w 112"/>
                <a:gd name="T3" fmla="*/ 41 h 94"/>
                <a:gd name="T4" fmla="*/ 41 w 112"/>
                <a:gd name="T5" fmla="*/ 47 h 94"/>
                <a:gd name="T6" fmla="*/ 47 w 112"/>
                <a:gd name="T7" fmla="*/ 41 h 94"/>
                <a:gd name="T8" fmla="*/ 47 w 112"/>
                <a:gd name="T9" fmla="*/ 41 h 94"/>
                <a:gd name="T10" fmla="*/ 41 w 112"/>
                <a:gd name="T11" fmla="*/ 30 h 94"/>
                <a:gd name="T12" fmla="*/ 35 w 112"/>
                <a:gd name="T13" fmla="*/ 24 h 94"/>
                <a:gd name="T14" fmla="*/ 35 w 112"/>
                <a:gd name="T15" fmla="*/ 18 h 94"/>
                <a:gd name="T16" fmla="*/ 64 w 112"/>
                <a:gd name="T17" fmla="*/ 18 h 94"/>
                <a:gd name="T18" fmla="*/ 64 w 112"/>
                <a:gd name="T19" fmla="*/ 6 h 94"/>
                <a:gd name="T20" fmla="*/ 70 w 112"/>
                <a:gd name="T21" fmla="*/ 0 h 94"/>
                <a:gd name="T22" fmla="*/ 106 w 112"/>
                <a:gd name="T23" fmla="*/ 0 h 94"/>
                <a:gd name="T24" fmla="*/ 112 w 112"/>
                <a:gd name="T25" fmla="*/ 18 h 94"/>
                <a:gd name="T26" fmla="*/ 106 w 112"/>
                <a:gd name="T27" fmla="*/ 36 h 94"/>
                <a:gd name="T28" fmla="*/ 106 w 112"/>
                <a:gd name="T29" fmla="*/ 30 h 94"/>
                <a:gd name="T30" fmla="*/ 76 w 112"/>
                <a:gd name="T31" fmla="*/ 36 h 94"/>
                <a:gd name="T32" fmla="*/ 76 w 112"/>
                <a:gd name="T33" fmla="*/ 41 h 94"/>
                <a:gd name="T34" fmla="*/ 82 w 112"/>
                <a:gd name="T35" fmla="*/ 65 h 94"/>
                <a:gd name="T36" fmla="*/ 88 w 112"/>
                <a:gd name="T37" fmla="*/ 71 h 94"/>
                <a:gd name="T38" fmla="*/ 82 w 112"/>
                <a:gd name="T39" fmla="*/ 89 h 94"/>
                <a:gd name="T40" fmla="*/ 59 w 112"/>
                <a:gd name="T41" fmla="*/ 83 h 94"/>
                <a:gd name="T42" fmla="*/ 53 w 112"/>
                <a:gd name="T43" fmla="*/ 94 h 94"/>
                <a:gd name="T44" fmla="*/ 53 w 112"/>
                <a:gd name="T45" fmla="*/ 89 h 94"/>
                <a:gd name="T46" fmla="*/ 29 w 112"/>
                <a:gd name="T47" fmla="*/ 83 h 94"/>
                <a:gd name="T48" fmla="*/ 17 w 112"/>
                <a:gd name="T49" fmla="*/ 83 h 94"/>
                <a:gd name="T50" fmla="*/ 11 w 112"/>
                <a:gd name="T51" fmla="*/ 89 h 94"/>
                <a:gd name="T52" fmla="*/ 6 w 112"/>
                <a:gd name="T53" fmla="*/ 83 h 94"/>
                <a:gd name="T54" fmla="*/ 0 w 112"/>
                <a:gd name="T55" fmla="*/ 83 h 94"/>
                <a:gd name="T56" fmla="*/ 0 w 112"/>
                <a:gd name="T57" fmla="*/ 59 h 94"/>
                <a:gd name="T58" fmla="*/ 6 w 112"/>
                <a:gd name="T59" fmla="*/ 53 h 94"/>
                <a:gd name="T60" fmla="*/ 23 w 112"/>
                <a:gd name="T61" fmla="*/ 4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" h="94">
                  <a:moveTo>
                    <a:pt x="23" y="41"/>
                  </a:moveTo>
                  <a:lnTo>
                    <a:pt x="29" y="41"/>
                  </a:lnTo>
                  <a:lnTo>
                    <a:pt x="41" y="47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1" y="30"/>
                  </a:lnTo>
                  <a:lnTo>
                    <a:pt x="35" y="24"/>
                  </a:lnTo>
                  <a:lnTo>
                    <a:pt x="35" y="18"/>
                  </a:lnTo>
                  <a:lnTo>
                    <a:pt x="64" y="18"/>
                  </a:lnTo>
                  <a:lnTo>
                    <a:pt x="64" y="6"/>
                  </a:lnTo>
                  <a:lnTo>
                    <a:pt x="70" y="0"/>
                  </a:lnTo>
                  <a:lnTo>
                    <a:pt x="106" y="0"/>
                  </a:lnTo>
                  <a:lnTo>
                    <a:pt x="112" y="18"/>
                  </a:lnTo>
                  <a:lnTo>
                    <a:pt x="106" y="36"/>
                  </a:lnTo>
                  <a:lnTo>
                    <a:pt x="106" y="30"/>
                  </a:lnTo>
                  <a:lnTo>
                    <a:pt x="76" y="36"/>
                  </a:lnTo>
                  <a:lnTo>
                    <a:pt x="76" y="41"/>
                  </a:lnTo>
                  <a:lnTo>
                    <a:pt x="82" y="65"/>
                  </a:lnTo>
                  <a:lnTo>
                    <a:pt x="88" y="71"/>
                  </a:lnTo>
                  <a:lnTo>
                    <a:pt x="82" y="89"/>
                  </a:lnTo>
                  <a:lnTo>
                    <a:pt x="59" y="83"/>
                  </a:lnTo>
                  <a:lnTo>
                    <a:pt x="53" y="94"/>
                  </a:lnTo>
                  <a:lnTo>
                    <a:pt x="53" y="89"/>
                  </a:lnTo>
                  <a:lnTo>
                    <a:pt x="29" y="83"/>
                  </a:lnTo>
                  <a:lnTo>
                    <a:pt x="17" y="83"/>
                  </a:lnTo>
                  <a:lnTo>
                    <a:pt x="11" y="89"/>
                  </a:lnTo>
                  <a:lnTo>
                    <a:pt x="6" y="83"/>
                  </a:lnTo>
                  <a:lnTo>
                    <a:pt x="0" y="83"/>
                  </a:lnTo>
                  <a:lnTo>
                    <a:pt x="0" y="59"/>
                  </a:lnTo>
                  <a:lnTo>
                    <a:pt x="6" y="53"/>
                  </a:lnTo>
                  <a:lnTo>
                    <a:pt x="23" y="41"/>
                  </a:lnTo>
                  <a:close/>
                </a:path>
              </a:pathLst>
            </a:cu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Freeform 587">
              <a:extLst>
                <a:ext uri="{FF2B5EF4-FFF2-40B4-BE49-F238E27FC236}">
                  <a16:creationId xmlns:a16="http://schemas.microsoft.com/office/drawing/2014/main" id="{9EC9D0E2-7A04-47F9-83A5-F7409F8E82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7884" y="1468607"/>
              <a:ext cx="348330" cy="341540"/>
            </a:xfrm>
            <a:custGeom>
              <a:avLst/>
              <a:gdLst>
                <a:gd name="T0" fmla="*/ 129 w 229"/>
                <a:gd name="T1" fmla="*/ 212 h 223"/>
                <a:gd name="T2" fmla="*/ 112 w 229"/>
                <a:gd name="T3" fmla="*/ 200 h 223"/>
                <a:gd name="T4" fmla="*/ 94 w 229"/>
                <a:gd name="T5" fmla="*/ 182 h 223"/>
                <a:gd name="T6" fmla="*/ 82 w 229"/>
                <a:gd name="T7" fmla="*/ 159 h 223"/>
                <a:gd name="T8" fmla="*/ 88 w 229"/>
                <a:gd name="T9" fmla="*/ 147 h 223"/>
                <a:gd name="T10" fmla="*/ 88 w 229"/>
                <a:gd name="T11" fmla="*/ 135 h 223"/>
                <a:gd name="T12" fmla="*/ 76 w 229"/>
                <a:gd name="T13" fmla="*/ 106 h 223"/>
                <a:gd name="T14" fmla="*/ 47 w 229"/>
                <a:gd name="T15" fmla="*/ 111 h 223"/>
                <a:gd name="T16" fmla="*/ 35 w 229"/>
                <a:gd name="T17" fmla="*/ 106 h 223"/>
                <a:gd name="T18" fmla="*/ 76 w 229"/>
                <a:gd name="T19" fmla="*/ 76 h 223"/>
                <a:gd name="T20" fmla="*/ 123 w 229"/>
                <a:gd name="T21" fmla="*/ 35 h 223"/>
                <a:gd name="T22" fmla="*/ 153 w 229"/>
                <a:gd name="T23" fmla="*/ 29 h 223"/>
                <a:gd name="T24" fmla="*/ 171 w 229"/>
                <a:gd name="T25" fmla="*/ 41 h 223"/>
                <a:gd name="T26" fmla="*/ 229 w 229"/>
                <a:gd name="T27" fmla="*/ 70 h 223"/>
                <a:gd name="T28" fmla="*/ 212 w 229"/>
                <a:gd name="T29" fmla="*/ 94 h 223"/>
                <a:gd name="T30" fmla="*/ 212 w 229"/>
                <a:gd name="T31" fmla="*/ 135 h 223"/>
                <a:gd name="T32" fmla="*/ 218 w 229"/>
                <a:gd name="T33" fmla="*/ 153 h 223"/>
                <a:gd name="T34" fmla="*/ 218 w 229"/>
                <a:gd name="T35" fmla="*/ 176 h 223"/>
                <a:gd name="T36" fmla="*/ 176 w 229"/>
                <a:gd name="T37" fmla="*/ 182 h 223"/>
                <a:gd name="T38" fmla="*/ 147 w 229"/>
                <a:gd name="T39" fmla="*/ 194 h 223"/>
                <a:gd name="T40" fmla="*/ 153 w 229"/>
                <a:gd name="T41" fmla="*/ 206 h 223"/>
                <a:gd name="T42" fmla="*/ 159 w 229"/>
                <a:gd name="T43" fmla="*/ 217 h 223"/>
                <a:gd name="T44" fmla="*/ 141 w 229"/>
                <a:gd name="T45" fmla="*/ 217 h 223"/>
                <a:gd name="T46" fmla="*/ 94 w 229"/>
                <a:gd name="T47" fmla="*/ 206 h 223"/>
                <a:gd name="T48" fmla="*/ 88 w 229"/>
                <a:gd name="T49" fmla="*/ 206 h 223"/>
                <a:gd name="T50" fmla="*/ 94 w 229"/>
                <a:gd name="T51" fmla="*/ 206 h 223"/>
                <a:gd name="T52" fmla="*/ 59 w 229"/>
                <a:gd name="T53" fmla="*/ 200 h 223"/>
                <a:gd name="T54" fmla="*/ 41 w 229"/>
                <a:gd name="T55" fmla="*/ 206 h 223"/>
                <a:gd name="T56" fmla="*/ 41 w 229"/>
                <a:gd name="T57" fmla="*/ 176 h 223"/>
                <a:gd name="T58" fmla="*/ 59 w 229"/>
                <a:gd name="T59" fmla="*/ 164 h 223"/>
                <a:gd name="T60" fmla="*/ 59 w 229"/>
                <a:gd name="T61" fmla="*/ 147 h 223"/>
                <a:gd name="T62" fmla="*/ 47 w 229"/>
                <a:gd name="T63" fmla="*/ 123 h 223"/>
                <a:gd name="T64" fmla="*/ 53 w 229"/>
                <a:gd name="T65" fmla="*/ 117 h 223"/>
                <a:gd name="T66" fmla="*/ 76 w 229"/>
                <a:gd name="T67" fmla="*/ 129 h 223"/>
                <a:gd name="T68" fmla="*/ 76 w 229"/>
                <a:gd name="T69" fmla="*/ 147 h 223"/>
                <a:gd name="T70" fmla="*/ 88 w 229"/>
                <a:gd name="T71" fmla="*/ 188 h 223"/>
                <a:gd name="T72" fmla="*/ 88 w 229"/>
                <a:gd name="T73" fmla="*/ 206 h 223"/>
                <a:gd name="T74" fmla="*/ 70 w 229"/>
                <a:gd name="T75" fmla="*/ 206 h 223"/>
                <a:gd name="T76" fmla="*/ 6 w 229"/>
                <a:gd name="T77" fmla="*/ 0 h 223"/>
                <a:gd name="T78" fmla="*/ 0 w 229"/>
                <a:gd name="T79" fmla="*/ 5 h 223"/>
                <a:gd name="T80" fmla="*/ 0 w 229"/>
                <a:gd name="T8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9" h="223">
                  <a:moveTo>
                    <a:pt x="135" y="217"/>
                  </a:moveTo>
                  <a:lnTo>
                    <a:pt x="129" y="212"/>
                  </a:lnTo>
                  <a:lnTo>
                    <a:pt x="129" y="200"/>
                  </a:lnTo>
                  <a:lnTo>
                    <a:pt x="112" y="200"/>
                  </a:lnTo>
                  <a:lnTo>
                    <a:pt x="94" y="188"/>
                  </a:lnTo>
                  <a:lnTo>
                    <a:pt x="94" y="182"/>
                  </a:lnTo>
                  <a:lnTo>
                    <a:pt x="88" y="164"/>
                  </a:lnTo>
                  <a:lnTo>
                    <a:pt x="82" y="159"/>
                  </a:lnTo>
                  <a:lnTo>
                    <a:pt x="88" y="153"/>
                  </a:lnTo>
                  <a:lnTo>
                    <a:pt x="88" y="147"/>
                  </a:lnTo>
                  <a:lnTo>
                    <a:pt x="88" y="141"/>
                  </a:lnTo>
                  <a:lnTo>
                    <a:pt x="88" y="135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0" y="106"/>
                  </a:lnTo>
                  <a:lnTo>
                    <a:pt x="47" y="111"/>
                  </a:lnTo>
                  <a:lnTo>
                    <a:pt x="35" y="111"/>
                  </a:lnTo>
                  <a:lnTo>
                    <a:pt x="35" y="106"/>
                  </a:lnTo>
                  <a:lnTo>
                    <a:pt x="41" y="100"/>
                  </a:lnTo>
                  <a:lnTo>
                    <a:pt x="76" y="76"/>
                  </a:lnTo>
                  <a:lnTo>
                    <a:pt x="118" y="47"/>
                  </a:lnTo>
                  <a:lnTo>
                    <a:pt x="123" y="35"/>
                  </a:lnTo>
                  <a:lnTo>
                    <a:pt x="147" y="29"/>
                  </a:lnTo>
                  <a:lnTo>
                    <a:pt x="153" y="29"/>
                  </a:lnTo>
                  <a:lnTo>
                    <a:pt x="165" y="35"/>
                  </a:lnTo>
                  <a:lnTo>
                    <a:pt x="171" y="41"/>
                  </a:lnTo>
                  <a:lnTo>
                    <a:pt x="206" y="53"/>
                  </a:lnTo>
                  <a:lnTo>
                    <a:pt x="229" y="70"/>
                  </a:lnTo>
                  <a:lnTo>
                    <a:pt x="224" y="82"/>
                  </a:lnTo>
                  <a:lnTo>
                    <a:pt x="212" y="94"/>
                  </a:lnTo>
                  <a:lnTo>
                    <a:pt x="206" y="123"/>
                  </a:lnTo>
                  <a:lnTo>
                    <a:pt x="212" y="135"/>
                  </a:lnTo>
                  <a:lnTo>
                    <a:pt x="212" y="147"/>
                  </a:lnTo>
                  <a:lnTo>
                    <a:pt x="218" y="153"/>
                  </a:lnTo>
                  <a:lnTo>
                    <a:pt x="218" y="159"/>
                  </a:lnTo>
                  <a:lnTo>
                    <a:pt x="218" y="176"/>
                  </a:lnTo>
                  <a:lnTo>
                    <a:pt x="182" y="176"/>
                  </a:lnTo>
                  <a:lnTo>
                    <a:pt x="176" y="182"/>
                  </a:lnTo>
                  <a:lnTo>
                    <a:pt x="176" y="194"/>
                  </a:lnTo>
                  <a:lnTo>
                    <a:pt x="147" y="194"/>
                  </a:lnTo>
                  <a:lnTo>
                    <a:pt x="147" y="200"/>
                  </a:lnTo>
                  <a:lnTo>
                    <a:pt x="153" y="206"/>
                  </a:lnTo>
                  <a:lnTo>
                    <a:pt x="159" y="217"/>
                  </a:lnTo>
                  <a:lnTo>
                    <a:pt x="159" y="217"/>
                  </a:lnTo>
                  <a:lnTo>
                    <a:pt x="153" y="223"/>
                  </a:lnTo>
                  <a:lnTo>
                    <a:pt x="141" y="217"/>
                  </a:lnTo>
                  <a:lnTo>
                    <a:pt x="135" y="217"/>
                  </a:lnTo>
                  <a:close/>
                  <a:moveTo>
                    <a:pt x="94" y="206"/>
                  </a:moveTo>
                  <a:lnTo>
                    <a:pt x="94" y="212"/>
                  </a:lnTo>
                  <a:lnTo>
                    <a:pt x="88" y="206"/>
                  </a:lnTo>
                  <a:lnTo>
                    <a:pt x="94" y="200"/>
                  </a:lnTo>
                  <a:lnTo>
                    <a:pt x="94" y="206"/>
                  </a:lnTo>
                  <a:close/>
                  <a:moveTo>
                    <a:pt x="70" y="206"/>
                  </a:moveTo>
                  <a:lnTo>
                    <a:pt x="59" y="200"/>
                  </a:lnTo>
                  <a:lnTo>
                    <a:pt x="47" y="206"/>
                  </a:lnTo>
                  <a:lnTo>
                    <a:pt x="41" y="206"/>
                  </a:lnTo>
                  <a:lnTo>
                    <a:pt x="35" y="200"/>
                  </a:lnTo>
                  <a:lnTo>
                    <a:pt x="41" y="176"/>
                  </a:lnTo>
                  <a:lnTo>
                    <a:pt x="47" y="170"/>
                  </a:lnTo>
                  <a:lnTo>
                    <a:pt x="59" y="164"/>
                  </a:lnTo>
                  <a:lnTo>
                    <a:pt x="65" y="153"/>
                  </a:lnTo>
                  <a:lnTo>
                    <a:pt x="59" y="147"/>
                  </a:lnTo>
                  <a:lnTo>
                    <a:pt x="53" y="135"/>
                  </a:lnTo>
                  <a:lnTo>
                    <a:pt x="47" y="123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65" y="117"/>
                  </a:lnTo>
                  <a:lnTo>
                    <a:pt x="76" y="129"/>
                  </a:lnTo>
                  <a:lnTo>
                    <a:pt x="76" y="135"/>
                  </a:lnTo>
                  <a:lnTo>
                    <a:pt x="76" y="147"/>
                  </a:lnTo>
                  <a:lnTo>
                    <a:pt x="82" y="159"/>
                  </a:lnTo>
                  <a:lnTo>
                    <a:pt x="88" y="188"/>
                  </a:lnTo>
                  <a:lnTo>
                    <a:pt x="88" y="206"/>
                  </a:lnTo>
                  <a:lnTo>
                    <a:pt x="88" y="206"/>
                  </a:lnTo>
                  <a:lnTo>
                    <a:pt x="76" y="212"/>
                  </a:lnTo>
                  <a:lnTo>
                    <a:pt x="70" y="206"/>
                  </a:lnTo>
                  <a:lnTo>
                    <a:pt x="70" y="206"/>
                  </a:lnTo>
                  <a:close/>
                  <a:moveTo>
                    <a:pt x="6" y="0"/>
                  </a:move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588">
              <a:extLst>
                <a:ext uri="{FF2B5EF4-FFF2-40B4-BE49-F238E27FC236}">
                  <a16:creationId xmlns:a16="http://schemas.microsoft.com/office/drawing/2014/main" id="{C64565D0-8DEB-4A9E-A9D1-41B3DFFB16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8991" y="2081235"/>
              <a:ext cx="1244250" cy="640196"/>
            </a:xfrm>
            <a:custGeom>
              <a:avLst/>
              <a:gdLst>
                <a:gd name="T0" fmla="*/ 35 w 818"/>
                <a:gd name="T1" fmla="*/ 318 h 418"/>
                <a:gd name="T2" fmla="*/ 47 w 818"/>
                <a:gd name="T3" fmla="*/ 301 h 418"/>
                <a:gd name="T4" fmla="*/ 59 w 818"/>
                <a:gd name="T5" fmla="*/ 283 h 418"/>
                <a:gd name="T6" fmla="*/ 59 w 818"/>
                <a:gd name="T7" fmla="*/ 295 h 418"/>
                <a:gd name="T8" fmla="*/ 47 w 818"/>
                <a:gd name="T9" fmla="*/ 306 h 418"/>
                <a:gd name="T10" fmla="*/ 35 w 818"/>
                <a:gd name="T11" fmla="*/ 324 h 418"/>
                <a:gd name="T12" fmla="*/ 29 w 818"/>
                <a:gd name="T13" fmla="*/ 336 h 418"/>
                <a:gd name="T14" fmla="*/ 12 w 818"/>
                <a:gd name="T15" fmla="*/ 354 h 418"/>
                <a:gd name="T16" fmla="*/ 6 w 818"/>
                <a:gd name="T17" fmla="*/ 354 h 418"/>
                <a:gd name="T18" fmla="*/ 17 w 818"/>
                <a:gd name="T19" fmla="*/ 342 h 418"/>
                <a:gd name="T20" fmla="*/ 748 w 818"/>
                <a:gd name="T21" fmla="*/ 407 h 418"/>
                <a:gd name="T22" fmla="*/ 654 w 818"/>
                <a:gd name="T23" fmla="*/ 412 h 418"/>
                <a:gd name="T24" fmla="*/ 489 w 818"/>
                <a:gd name="T25" fmla="*/ 418 h 418"/>
                <a:gd name="T26" fmla="*/ 41 w 818"/>
                <a:gd name="T27" fmla="*/ 359 h 418"/>
                <a:gd name="T28" fmla="*/ 76 w 818"/>
                <a:gd name="T29" fmla="*/ 336 h 418"/>
                <a:gd name="T30" fmla="*/ 100 w 818"/>
                <a:gd name="T31" fmla="*/ 312 h 418"/>
                <a:gd name="T32" fmla="*/ 129 w 818"/>
                <a:gd name="T33" fmla="*/ 301 h 418"/>
                <a:gd name="T34" fmla="*/ 165 w 818"/>
                <a:gd name="T35" fmla="*/ 283 h 418"/>
                <a:gd name="T36" fmla="*/ 188 w 818"/>
                <a:gd name="T37" fmla="*/ 265 h 418"/>
                <a:gd name="T38" fmla="*/ 206 w 818"/>
                <a:gd name="T39" fmla="*/ 253 h 418"/>
                <a:gd name="T40" fmla="*/ 171 w 818"/>
                <a:gd name="T41" fmla="*/ 259 h 418"/>
                <a:gd name="T42" fmla="*/ 129 w 818"/>
                <a:gd name="T43" fmla="*/ 265 h 418"/>
                <a:gd name="T44" fmla="*/ 106 w 818"/>
                <a:gd name="T45" fmla="*/ 259 h 418"/>
                <a:gd name="T46" fmla="*/ 76 w 818"/>
                <a:gd name="T47" fmla="*/ 253 h 418"/>
                <a:gd name="T48" fmla="*/ 70 w 818"/>
                <a:gd name="T49" fmla="*/ 283 h 418"/>
                <a:gd name="T50" fmla="*/ 70 w 818"/>
                <a:gd name="T51" fmla="*/ 259 h 418"/>
                <a:gd name="T52" fmla="*/ 82 w 818"/>
                <a:gd name="T53" fmla="*/ 218 h 418"/>
                <a:gd name="T54" fmla="*/ 76 w 818"/>
                <a:gd name="T55" fmla="*/ 177 h 418"/>
                <a:gd name="T56" fmla="*/ 88 w 818"/>
                <a:gd name="T57" fmla="*/ 147 h 418"/>
                <a:gd name="T58" fmla="*/ 135 w 818"/>
                <a:gd name="T59" fmla="*/ 147 h 418"/>
                <a:gd name="T60" fmla="*/ 171 w 818"/>
                <a:gd name="T61" fmla="*/ 153 h 418"/>
                <a:gd name="T62" fmla="*/ 212 w 818"/>
                <a:gd name="T63" fmla="*/ 141 h 418"/>
                <a:gd name="T64" fmla="*/ 247 w 818"/>
                <a:gd name="T65" fmla="*/ 118 h 418"/>
                <a:gd name="T66" fmla="*/ 271 w 818"/>
                <a:gd name="T67" fmla="*/ 83 h 418"/>
                <a:gd name="T68" fmla="*/ 300 w 818"/>
                <a:gd name="T69" fmla="*/ 47 h 418"/>
                <a:gd name="T70" fmla="*/ 324 w 818"/>
                <a:gd name="T71" fmla="*/ 12 h 418"/>
                <a:gd name="T72" fmla="*/ 324 w 818"/>
                <a:gd name="T73" fmla="*/ 24 h 418"/>
                <a:gd name="T74" fmla="*/ 306 w 818"/>
                <a:gd name="T75" fmla="*/ 59 h 418"/>
                <a:gd name="T76" fmla="*/ 277 w 818"/>
                <a:gd name="T77" fmla="*/ 88 h 418"/>
                <a:gd name="T78" fmla="*/ 247 w 818"/>
                <a:gd name="T79" fmla="*/ 118 h 418"/>
                <a:gd name="T80" fmla="*/ 218 w 818"/>
                <a:gd name="T81" fmla="*/ 147 h 418"/>
                <a:gd name="T82" fmla="*/ 241 w 818"/>
                <a:gd name="T83" fmla="*/ 153 h 418"/>
                <a:gd name="T84" fmla="*/ 282 w 818"/>
                <a:gd name="T85" fmla="*/ 153 h 418"/>
                <a:gd name="T86" fmla="*/ 312 w 818"/>
                <a:gd name="T87" fmla="*/ 165 h 418"/>
                <a:gd name="T88" fmla="*/ 353 w 818"/>
                <a:gd name="T89" fmla="*/ 171 h 418"/>
                <a:gd name="T90" fmla="*/ 388 w 818"/>
                <a:gd name="T91" fmla="*/ 159 h 418"/>
                <a:gd name="T92" fmla="*/ 394 w 818"/>
                <a:gd name="T93" fmla="*/ 124 h 418"/>
                <a:gd name="T94" fmla="*/ 388 w 818"/>
                <a:gd name="T95" fmla="*/ 83 h 418"/>
                <a:gd name="T96" fmla="*/ 383 w 818"/>
                <a:gd name="T97" fmla="*/ 41 h 418"/>
                <a:gd name="T98" fmla="*/ 406 w 818"/>
                <a:gd name="T99" fmla="*/ 41 h 418"/>
                <a:gd name="T100" fmla="*/ 424 w 818"/>
                <a:gd name="T101" fmla="*/ 6 h 418"/>
                <a:gd name="T102" fmla="*/ 447 w 818"/>
                <a:gd name="T103" fmla="*/ 24 h 418"/>
                <a:gd name="T104" fmla="*/ 483 w 818"/>
                <a:gd name="T105" fmla="*/ 41 h 418"/>
                <a:gd name="T106" fmla="*/ 518 w 818"/>
                <a:gd name="T107" fmla="*/ 59 h 418"/>
                <a:gd name="T108" fmla="*/ 589 w 818"/>
                <a:gd name="T109" fmla="*/ 94 h 418"/>
                <a:gd name="T110" fmla="*/ 754 w 818"/>
                <a:gd name="T111" fmla="*/ 124 h 418"/>
                <a:gd name="T112" fmla="*/ 807 w 818"/>
                <a:gd name="T113" fmla="*/ 177 h 418"/>
                <a:gd name="T114" fmla="*/ 783 w 818"/>
                <a:gd name="T115" fmla="*/ 253 h 418"/>
                <a:gd name="T116" fmla="*/ 777 w 818"/>
                <a:gd name="T117" fmla="*/ 37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18" h="418">
                  <a:moveTo>
                    <a:pt x="23" y="330"/>
                  </a:moveTo>
                  <a:lnTo>
                    <a:pt x="29" y="330"/>
                  </a:lnTo>
                  <a:lnTo>
                    <a:pt x="29" y="330"/>
                  </a:lnTo>
                  <a:lnTo>
                    <a:pt x="29" y="330"/>
                  </a:lnTo>
                  <a:lnTo>
                    <a:pt x="29" y="324"/>
                  </a:lnTo>
                  <a:lnTo>
                    <a:pt x="29" y="324"/>
                  </a:lnTo>
                  <a:lnTo>
                    <a:pt x="29" y="324"/>
                  </a:lnTo>
                  <a:lnTo>
                    <a:pt x="35" y="324"/>
                  </a:lnTo>
                  <a:lnTo>
                    <a:pt x="35" y="324"/>
                  </a:lnTo>
                  <a:lnTo>
                    <a:pt x="35" y="318"/>
                  </a:lnTo>
                  <a:lnTo>
                    <a:pt x="35" y="318"/>
                  </a:lnTo>
                  <a:lnTo>
                    <a:pt x="35" y="318"/>
                  </a:lnTo>
                  <a:lnTo>
                    <a:pt x="41" y="318"/>
                  </a:lnTo>
                  <a:lnTo>
                    <a:pt x="41" y="312"/>
                  </a:lnTo>
                  <a:lnTo>
                    <a:pt x="41" y="312"/>
                  </a:lnTo>
                  <a:lnTo>
                    <a:pt x="41" y="312"/>
                  </a:lnTo>
                  <a:lnTo>
                    <a:pt x="41" y="312"/>
                  </a:lnTo>
                  <a:lnTo>
                    <a:pt x="41" y="312"/>
                  </a:lnTo>
                  <a:lnTo>
                    <a:pt x="47" y="306"/>
                  </a:lnTo>
                  <a:lnTo>
                    <a:pt x="47" y="306"/>
                  </a:lnTo>
                  <a:lnTo>
                    <a:pt x="47" y="306"/>
                  </a:lnTo>
                  <a:lnTo>
                    <a:pt x="47" y="306"/>
                  </a:lnTo>
                  <a:lnTo>
                    <a:pt x="47" y="301"/>
                  </a:lnTo>
                  <a:lnTo>
                    <a:pt x="47" y="301"/>
                  </a:lnTo>
                  <a:lnTo>
                    <a:pt x="53" y="301"/>
                  </a:lnTo>
                  <a:lnTo>
                    <a:pt x="53" y="301"/>
                  </a:lnTo>
                  <a:lnTo>
                    <a:pt x="53" y="295"/>
                  </a:lnTo>
                  <a:lnTo>
                    <a:pt x="53" y="295"/>
                  </a:lnTo>
                  <a:lnTo>
                    <a:pt x="53" y="295"/>
                  </a:lnTo>
                  <a:lnTo>
                    <a:pt x="53" y="295"/>
                  </a:lnTo>
                  <a:lnTo>
                    <a:pt x="59" y="295"/>
                  </a:lnTo>
                  <a:lnTo>
                    <a:pt x="59" y="289"/>
                  </a:lnTo>
                  <a:lnTo>
                    <a:pt x="59" y="289"/>
                  </a:lnTo>
                  <a:lnTo>
                    <a:pt x="59" y="289"/>
                  </a:lnTo>
                  <a:lnTo>
                    <a:pt x="59" y="289"/>
                  </a:lnTo>
                  <a:lnTo>
                    <a:pt x="59" y="283"/>
                  </a:lnTo>
                  <a:lnTo>
                    <a:pt x="59" y="283"/>
                  </a:lnTo>
                  <a:lnTo>
                    <a:pt x="59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9"/>
                  </a:lnTo>
                  <a:lnTo>
                    <a:pt x="65" y="289"/>
                  </a:lnTo>
                  <a:lnTo>
                    <a:pt x="59" y="289"/>
                  </a:lnTo>
                  <a:lnTo>
                    <a:pt x="59" y="289"/>
                  </a:lnTo>
                  <a:lnTo>
                    <a:pt x="59" y="289"/>
                  </a:lnTo>
                  <a:lnTo>
                    <a:pt x="65" y="295"/>
                  </a:lnTo>
                  <a:lnTo>
                    <a:pt x="59" y="295"/>
                  </a:lnTo>
                  <a:lnTo>
                    <a:pt x="59" y="295"/>
                  </a:lnTo>
                  <a:lnTo>
                    <a:pt x="59" y="295"/>
                  </a:lnTo>
                  <a:lnTo>
                    <a:pt x="59" y="295"/>
                  </a:lnTo>
                  <a:lnTo>
                    <a:pt x="53" y="295"/>
                  </a:lnTo>
                  <a:lnTo>
                    <a:pt x="53" y="301"/>
                  </a:lnTo>
                  <a:lnTo>
                    <a:pt x="53" y="301"/>
                  </a:lnTo>
                  <a:lnTo>
                    <a:pt x="53" y="301"/>
                  </a:lnTo>
                  <a:lnTo>
                    <a:pt x="53" y="301"/>
                  </a:lnTo>
                  <a:lnTo>
                    <a:pt x="53" y="301"/>
                  </a:lnTo>
                  <a:lnTo>
                    <a:pt x="47" y="306"/>
                  </a:lnTo>
                  <a:lnTo>
                    <a:pt x="47" y="306"/>
                  </a:lnTo>
                  <a:lnTo>
                    <a:pt x="47" y="306"/>
                  </a:lnTo>
                  <a:lnTo>
                    <a:pt x="47" y="306"/>
                  </a:lnTo>
                  <a:lnTo>
                    <a:pt x="47" y="312"/>
                  </a:lnTo>
                  <a:lnTo>
                    <a:pt x="47" y="312"/>
                  </a:lnTo>
                  <a:lnTo>
                    <a:pt x="47" y="312"/>
                  </a:lnTo>
                  <a:lnTo>
                    <a:pt x="47" y="312"/>
                  </a:lnTo>
                  <a:lnTo>
                    <a:pt x="41" y="318"/>
                  </a:lnTo>
                  <a:lnTo>
                    <a:pt x="41" y="318"/>
                  </a:lnTo>
                  <a:lnTo>
                    <a:pt x="41" y="318"/>
                  </a:lnTo>
                  <a:lnTo>
                    <a:pt x="41" y="318"/>
                  </a:lnTo>
                  <a:lnTo>
                    <a:pt x="41" y="318"/>
                  </a:lnTo>
                  <a:lnTo>
                    <a:pt x="35" y="324"/>
                  </a:lnTo>
                  <a:lnTo>
                    <a:pt x="35" y="324"/>
                  </a:lnTo>
                  <a:lnTo>
                    <a:pt x="35" y="324"/>
                  </a:lnTo>
                  <a:lnTo>
                    <a:pt x="35" y="324"/>
                  </a:lnTo>
                  <a:lnTo>
                    <a:pt x="35" y="324"/>
                  </a:lnTo>
                  <a:lnTo>
                    <a:pt x="35" y="330"/>
                  </a:lnTo>
                  <a:lnTo>
                    <a:pt x="35" y="330"/>
                  </a:lnTo>
                  <a:lnTo>
                    <a:pt x="35" y="330"/>
                  </a:lnTo>
                  <a:lnTo>
                    <a:pt x="29" y="330"/>
                  </a:lnTo>
                  <a:lnTo>
                    <a:pt x="29" y="330"/>
                  </a:lnTo>
                  <a:lnTo>
                    <a:pt x="29" y="336"/>
                  </a:lnTo>
                  <a:lnTo>
                    <a:pt x="29" y="336"/>
                  </a:lnTo>
                  <a:lnTo>
                    <a:pt x="29" y="336"/>
                  </a:lnTo>
                  <a:lnTo>
                    <a:pt x="29" y="336"/>
                  </a:lnTo>
                  <a:lnTo>
                    <a:pt x="23" y="336"/>
                  </a:lnTo>
                  <a:lnTo>
                    <a:pt x="23" y="342"/>
                  </a:lnTo>
                  <a:lnTo>
                    <a:pt x="23" y="342"/>
                  </a:lnTo>
                  <a:lnTo>
                    <a:pt x="23" y="342"/>
                  </a:lnTo>
                  <a:lnTo>
                    <a:pt x="23" y="342"/>
                  </a:lnTo>
                  <a:lnTo>
                    <a:pt x="23" y="348"/>
                  </a:lnTo>
                  <a:lnTo>
                    <a:pt x="17" y="348"/>
                  </a:lnTo>
                  <a:lnTo>
                    <a:pt x="17" y="348"/>
                  </a:lnTo>
                  <a:lnTo>
                    <a:pt x="17" y="348"/>
                  </a:lnTo>
                  <a:lnTo>
                    <a:pt x="17" y="348"/>
                  </a:lnTo>
                  <a:lnTo>
                    <a:pt x="17" y="354"/>
                  </a:lnTo>
                  <a:lnTo>
                    <a:pt x="12" y="354"/>
                  </a:lnTo>
                  <a:lnTo>
                    <a:pt x="12" y="354"/>
                  </a:lnTo>
                  <a:lnTo>
                    <a:pt x="12" y="354"/>
                  </a:lnTo>
                  <a:lnTo>
                    <a:pt x="12" y="354"/>
                  </a:lnTo>
                  <a:lnTo>
                    <a:pt x="12" y="354"/>
                  </a:lnTo>
                  <a:lnTo>
                    <a:pt x="6" y="354"/>
                  </a:lnTo>
                  <a:lnTo>
                    <a:pt x="6" y="359"/>
                  </a:lnTo>
                  <a:lnTo>
                    <a:pt x="6" y="359"/>
                  </a:lnTo>
                  <a:lnTo>
                    <a:pt x="6" y="359"/>
                  </a:lnTo>
                  <a:lnTo>
                    <a:pt x="0" y="359"/>
                  </a:lnTo>
                  <a:lnTo>
                    <a:pt x="6" y="359"/>
                  </a:lnTo>
                  <a:lnTo>
                    <a:pt x="6" y="354"/>
                  </a:lnTo>
                  <a:lnTo>
                    <a:pt x="6" y="354"/>
                  </a:lnTo>
                  <a:lnTo>
                    <a:pt x="6" y="354"/>
                  </a:lnTo>
                  <a:lnTo>
                    <a:pt x="6" y="354"/>
                  </a:lnTo>
                  <a:lnTo>
                    <a:pt x="12" y="354"/>
                  </a:lnTo>
                  <a:lnTo>
                    <a:pt x="12" y="348"/>
                  </a:lnTo>
                  <a:lnTo>
                    <a:pt x="12" y="348"/>
                  </a:lnTo>
                  <a:lnTo>
                    <a:pt x="12" y="348"/>
                  </a:lnTo>
                  <a:lnTo>
                    <a:pt x="12" y="348"/>
                  </a:lnTo>
                  <a:lnTo>
                    <a:pt x="12" y="348"/>
                  </a:lnTo>
                  <a:lnTo>
                    <a:pt x="17" y="342"/>
                  </a:lnTo>
                  <a:lnTo>
                    <a:pt x="17" y="342"/>
                  </a:lnTo>
                  <a:lnTo>
                    <a:pt x="17" y="342"/>
                  </a:lnTo>
                  <a:lnTo>
                    <a:pt x="17" y="342"/>
                  </a:lnTo>
                  <a:lnTo>
                    <a:pt x="17" y="342"/>
                  </a:lnTo>
                  <a:lnTo>
                    <a:pt x="23" y="336"/>
                  </a:lnTo>
                  <a:lnTo>
                    <a:pt x="23" y="336"/>
                  </a:lnTo>
                  <a:lnTo>
                    <a:pt x="23" y="336"/>
                  </a:lnTo>
                  <a:lnTo>
                    <a:pt x="23" y="336"/>
                  </a:lnTo>
                  <a:lnTo>
                    <a:pt x="23" y="330"/>
                  </a:lnTo>
                  <a:lnTo>
                    <a:pt x="23" y="330"/>
                  </a:lnTo>
                  <a:close/>
                  <a:moveTo>
                    <a:pt x="777" y="401"/>
                  </a:moveTo>
                  <a:lnTo>
                    <a:pt x="765" y="401"/>
                  </a:lnTo>
                  <a:lnTo>
                    <a:pt x="760" y="407"/>
                  </a:lnTo>
                  <a:lnTo>
                    <a:pt x="748" y="407"/>
                  </a:lnTo>
                  <a:lnTo>
                    <a:pt x="748" y="407"/>
                  </a:lnTo>
                  <a:lnTo>
                    <a:pt x="736" y="407"/>
                  </a:lnTo>
                  <a:lnTo>
                    <a:pt x="730" y="407"/>
                  </a:lnTo>
                  <a:lnTo>
                    <a:pt x="718" y="407"/>
                  </a:lnTo>
                  <a:lnTo>
                    <a:pt x="712" y="407"/>
                  </a:lnTo>
                  <a:lnTo>
                    <a:pt x="707" y="407"/>
                  </a:lnTo>
                  <a:lnTo>
                    <a:pt x="707" y="407"/>
                  </a:lnTo>
                  <a:lnTo>
                    <a:pt x="701" y="407"/>
                  </a:lnTo>
                  <a:lnTo>
                    <a:pt x="689" y="412"/>
                  </a:lnTo>
                  <a:lnTo>
                    <a:pt x="677" y="412"/>
                  </a:lnTo>
                  <a:lnTo>
                    <a:pt x="677" y="412"/>
                  </a:lnTo>
                  <a:lnTo>
                    <a:pt x="654" y="412"/>
                  </a:lnTo>
                  <a:lnTo>
                    <a:pt x="654" y="412"/>
                  </a:lnTo>
                  <a:lnTo>
                    <a:pt x="642" y="412"/>
                  </a:lnTo>
                  <a:lnTo>
                    <a:pt x="630" y="412"/>
                  </a:lnTo>
                  <a:lnTo>
                    <a:pt x="601" y="412"/>
                  </a:lnTo>
                  <a:lnTo>
                    <a:pt x="595" y="412"/>
                  </a:lnTo>
                  <a:lnTo>
                    <a:pt x="589" y="412"/>
                  </a:lnTo>
                  <a:lnTo>
                    <a:pt x="583" y="412"/>
                  </a:lnTo>
                  <a:lnTo>
                    <a:pt x="553" y="412"/>
                  </a:lnTo>
                  <a:lnTo>
                    <a:pt x="530" y="418"/>
                  </a:lnTo>
                  <a:lnTo>
                    <a:pt x="512" y="418"/>
                  </a:lnTo>
                  <a:lnTo>
                    <a:pt x="506" y="418"/>
                  </a:lnTo>
                  <a:lnTo>
                    <a:pt x="489" y="418"/>
                  </a:lnTo>
                  <a:lnTo>
                    <a:pt x="489" y="418"/>
                  </a:lnTo>
                  <a:lnTo>
                    <a:pt x="489" y="418"/>
                  </a:lnTo>
                  <a:lnTo>
                    <a:pt x="459" y="418"/>
                  </a:lnTo>
                  <a:lnTo>
                    <a:pt x="442" y="418"/>
                  </a:lnTo>
                  <a:lnTo>
                    <a:pt x="412" y="418"/>
                  </a:lnTo>
                  <a:lnTo>
                    <a:pt x="347" y="407"/>
                  </a:lnTo>
                  <a:lnTo>
                    <a:pt x="271" y="401"/>
                  </a:lnTo>
                  <a:lnTo>
                    <a:pt x="253" y="401"/>
                  </a:lnTo>
                  <a:lnTo>
                    <a:pt x="235" y="395"/>
                  </a:lnTo>
                  <a:lnTo>
                    <a:pt x="176" y="383"/>
                  </a:lnTo>
                  <a:lnTo>
                    <a:pt x="76" y="371"/>
                  </a:lnTo>
                  <a:lnTo>
                    <a:pt x="47" y="365"/>
                  </a:lnTo>
                  <a:lnTo>
                    <a:pt x="41" y="359"/>
                  </a:lnTo>
                  <a:lnTo>
                    <a:pt x="47" y="359"/>
                  </a:lnTo>
                  <a:lnTo>
                    <a:pt x="47" y="354"/>
                  </a:lnTo>
                  <a:lnTo>
                    <a:pt x="53" y="354"/>
                  </a:lnTo>
                  <a:lnTo>
                    <a:pt x="53" y="354"/>
                  </a:lnTo>
                  <a:lnTo>
                    <a:pt x="59" y="348"/>
                  </a:lnTo>
                  <a:lnTo>
                    <a:pt x="59" y="348"/>
                  </a:lnTo>
                  <a:lnTo>
                    <a:pt x="65" y="348"/>
                  </a:lnTo>
                  <a:lnTo>
                    <a:pt x="70" y="348"/>
                  </a:lnTo>
                  <a:lnTo>
                    <a:pt x="70" y="348"/>
                  </a:lnTo>
                  <a:lnTo>
                    <a:pt x="70" y="342"/>
                  </a:lnTo>
                  <a:lnTo>
                    <a:pt x="76" y="342"/>
                  </a:lnTo>
                  <a:lnTo>
                    <a:pt x="76" y="336"/>
                  </a:lnTo>
                  <a:lnTo>
                    <a:pt x="82" y="336"/>
                  </a:lnTo>
                  <a:lnTo>
                    <a:pt x="82" y="330"/>
                  </a:lnTo>
                  <a:lnTo>
                    <a:pt x="82" y="330"/>
                  </a:lnTo>
                  <a:lnTo>
                    <a:pt x="82" y="324"/>
                  </a:lnTo>
                  <a:lnTo>
                    <a:pt x="82" y="324"/>
                  </a:lnTo>
                  <a:lnTo>
                    <a:pt x="82" y="318"/>
                  </a:lnTo>
                  <a:lnTo>
                    <a:pt x="82" y="312"/>
                  </a:lnTo>
                  <a:lnTo>
                    <a:pt x="88" y="312"/>
                  </a:lnTo>
                  <a:lnTo>
                    <a:pt x="88" y="306"/>
                  </a:lnTo>
                  <a:lnTo>
                    <a:pt x="94" y="306"/>
                  </a:lnTo>
                  <a:lnTo>
                    <a:pt x="94" y="306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6" y="318"/>
                  </a:lnTo>
                  <a:lnTo>
                    <a:pt x="106" y="318"/>
                  </a:lnTo>
                  <a:lnTo>
                    <a:pt x="106" y="318"/>
                  </a:lnTo>
                  <a:lnTo>
                    <a:pt x="112" y="318"/>
                  </a:lnTo>
                  <a:lnTo>
                    <a:pt x="112" y="318"/>
                  </a:lnTo>
                  <a:lnTo>
                    <a:pt x="118" y="312"/>
                  </a:lnTo>
                  <a:lnTo>
                    <a:pt x="118" y="312"/>
                  </a:lnTo>
                  <a:lnTo>
                    <a:pt x="123" y="312"/>
                  </a:lnTo>
                  <a:lnTo>
                    <a:pt x="123" y="306"/>
                  </a:lnTo>
                  <a:lnTo>
                    <a:pt x="129" y="306"/>
                  </a:lnTo>
                  <a:lnTo>
                    <a:pt x="129" y="301"/>
                  </a:lnTo>
                  <a:lnTo>
                    <a:pt x="129" y="301"/>
                  </a:lnTo>
                  <a:lnTo>
                    <a:pt x="135" y="295"/>
                  </a:lnTo>
                  <a:lnTo>
                    <a:pt x="141" y="295"/>
                  </a:lnTo>
                  <a:lnTo>
                    <a:pt x="141" y="295"/>
                  </a:lnTo>
                  <a:lnTo>
                    <a:pt x="147" y="295"/>
                  </a:lnTo>
                  <a:lnTo>
                    <a:pt x="147" y="295"/>
                  </a:lnTo>
                  <a:lnTo>
                    <a:pt x="153" y="289"/>
                  </a:lnTo>
                  <a:lnTo>
                    <a:pt x="153" y="289"/>
                  </a:lnTo>
                  <a:lnTo>
                    <a:pt x="159" y="289"/>
                  </a:lnTo>
                  <a:lnTo>
                    <a:pt x="159" y="283"/>
                  </a:lnTo>
                  <a:lnTo>
                    <a:pt x="165" y="283"/>
                  </a:lnTo>
                  <a:lnTo>
                    <a:pt x="165" y="283"/>
                  </a:lnTo>
                  <a:lnTo>
                    <a:pt x="165" y="277"/>
                  </a:lnTo>
                  <a:lnTo>
                    <a:pt x="171" y="277"/>
                  </a:lnTo>
                  <a:lnTo>
                    <a:pt x="171" y="271"/>
                  </a:lnTo>
                  <a:lnTo>
                    <a:pt x="171" y="271"/>
                  </a:lnTo>
                  <a:lnTo>
                    <a:pt x="176" y="271"/>
                  </a:lnTo>
                  <a:lnTo>
                    <a:pt x="171" y="271"/>
                  </a:lnTo>
                  <a:lnTo>
                    <a:pt x="176" y="277"/>
                  </a:lnTo>
                  <a:lnTo>
                    <a:pt x="176" y="277"/>
                  </a:lnTo>
                  <a:lnTo>
                    <a:pt x="182" y="277"/>
                  </a:lnTo>
                  <a:lnTo>
                    <a:pt x="182" y="271"/>
                  </a:lnTo>
                  <a:lnTo>
                    <a:pt x="188" y="271"/>
                  </a:lnTo>
                  <a:lnTo>
                    <a:pt x="188" y="265"/>
                  </a:lnTo>
                  <a:lnTo>
                    <a:pt x="182" y="265"/>
                  </a:lnTo>
                  <a:lnTo>
                    <a:pt x="182" y="265"/>
                  </a:lnTo>
                  <a:lnTo>
                    <a:pt x="182" y="259"/>
                  </a:lnTo>
                  <a:lnTo>
                    <a:pt x="188" y="259"/>
                  </a:lnTo>
                  <a:lnTo>
                    <a:pt x="194" y="259"/>
                  </a:lnTo>
                  <a:lnTo>
                    <a:pt x="194" y="259"/>
                  </a:lnTo>
                  <a:lnTo>
                    <a:pt x="200" y="259"/>
                  </a:lnTo>
                  <a:lnTo>
                    <a:pt x="200" y="259"/>
                  </a:lnTo>
                  <a:lnTo>
                    <a:pt x="206" y="253"/>
                  </a:lnTo>
                  <a:lnTo>
                    <a:pt x="206" y="253"/>
                  </a:lnTo>
                  <a:lnTo>
                    <a:pt x="206" y="253"/>
                  </a:lnTo>
                  <a:lnTo>
                    <a:pt x="206" y="253"/>
                  </a:lnTo>
                  <a:lnTo>
                    <a:pt x="206" y="253"/>
                  </a:lnTo>
                  <a:lnTo>
                    <a:pt x="200" y="253"/>
                  </a:lnTo>
                  <a:lnTo>
                    <a:pt x="200" y="259"/>
                  </a:lnTo>
                  <a:lnTo>
                    <a:pt x="194" y="259"/>
                  </a:lnTo>
                  <a:lnTo>
                    <a:pt x="194" y="259"/>
                  </a:lnTo>
                  <a:lnTo>
                    <a:pt x="188" y="259"/>
                  </a:lnTo>
                  <a:lnTo>
                    <a:pt x="188" y="259"/>
                  </a:lnTo>
                  <a:lnTo>
                    <a:pt x="182" y="259"/>
                  </a:lnTo>
                  <a:lnTo>
                    <a:pt x="176" y="259"/>
                  </a:lnTo>
                  <a:lnTo>
                    <a:pt x="176" y="259"/>
                  </a:lnTo>
                  <a:lnTo>
                    <a:pt x="171" y="259"/>
                  </a:lnTo>
                  <a:lnTo>
                    <a:pt x="171" y="259"/>
                  </a:lnTo>
                  <a:lnTo>
                    <a:pt x="165" y="259"/>
                  </a:lnTo>
                  <a:lnTo>
                    <a:pt x="165" y="259"/>
                  </a:lnTo>
                  <a:lnTo>
                    <a:pt x="159" y="259"/>
                  </a:lnTo>
                  <a:lnTo>
                    <a:pt x="153" y="259"/>
                  </a:lnTo>
                  <a:lnTo>
                    <a:pt x="153" y="259"/>
                  </a:lnTo>
                  <a:lnTo>
                    <a:pt x="153" y="259"/>
                  </a:lnTo>
                  <a:lnTo>
                    <a:pt x="147" y="259"/>
                  </a:lnTo>
                  <a:lnTo>
                    <a:pt x="141" y="259"/>
                  </a:lnTo>
                  <a:lnTo>
                    <a:pt x="141" y="259"/>
                  </a:lnTo>
                  <a:lnTo>
                    <a:pt x="135" y="259"/>
                  </a:lnTo>
                  <a:lnTo>
                    <a:pt x="135" y="259"/>
                  </a:lnTo>
                  <a:lnTo>
                    <a:pt x="129" y="265"/>
                  </a:lnTo>
                  <a:lnTo>
                    <a:pt x="129" y="265"/>
                  </a:lnTo>
                  <a:lnTo>
                    <a:pt x="123" y="265"/>
                  </a:lnTo>
                  <a:lnTo>
                    <a:pt x="123" y="271"/>
                  </a:lnTo>
                  <a:lnTo>
                    <a:pt x="123" y="271"/>
                  </a:lnTo>
                  <a:lnTo>
                    <a:pt x="118" y="277"/>
                  </a:lnTo>
                  <a:lnTo>
                    <a:pt x="118" y="277"/>
                  </a:lnTo>
                  <a:lnTo>
                    <a:pt x="112" y="277"/>
                  </a:lnTo>
                  <a:lnTo>
                    <a:pt x="112" y="271"/>
                  </a:lnTo>
                  <a:lnTo>
                    <a:pt x="112" y="271"/>
                  </a:lnTo>
                  <a:lnTo>
                    <a:pt x="106" y="265"/>
                  </a:lnTo>
                  <a:lnTo>
                    <a:pt x="106" y="265"/>
                  </a:lnTo>
                  <a:lnTo>
                    <a:pt x="106" y="259"/>
                  </a:lnTo>
                  <a:lnTo>
                    <a:pt x="106" y="259"/>
                  </a:lnTo>
                  <a:lnTo>
                    <a:pt x="106" y="253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0" y="242"/>
                  </a:lnTo>
                  <a:lnTo>
                    <a:pt x="94" y="242"/>
                  </a:lnTo>
                  <a:lnTo>
                    <a:pt x="94" y="242"/>
                  </a:lnTo>
                  <a:lnTo>
                    <a:pt x="88" y="242"/>
                  </a:lnTo>
                  <a:lnTo>
                    <a:pt x="88" y="242"/>
                  </a:lnTo>
                  <a:lnTo>
                    <a:pt x="82" y="248"/>
                  </a:lnTo>
                  <a:lnTo>
                    <a:pt x="82" y="248"/>
                  </a:lnTo>
                  <a:lnTo>
                    <a:pt x="76" y="253"/>
                  </a:lnTo>
                  <a:lnTo>
                    <a:pt x="76" y="253"/>
                  </a:lnTo>
                  <a:lnTo>
                    <a:pt x="76" y="259"/>
                  </a:lnTo>
                  <a:lnTo>
                    <a:pt x="76" y="265"/>
                  </a:lnTo>
                  <a:lnTo>
                    <a:pt x="76" y="265"/>
                  </a:lnTo>
                  <a:lnTo>
                    <a:pt x="76" y="271"/>
                  </a:lnTo>
                  <a:lnTo>
                    <a:pt x="76" y="271"/>
                  </a:lnTo>
                  <a:lnTo>
                    <a:pt x="76" y="277"/>
                  </a:lnTo>
                  <a:lnTo>
                    <a:pt x="82" y="277"/>
                  </a:lnTo>
                  <a:lnTo>
                    <a:pt x="82" y="283"/>
                  </a:lnTo>
                  <a:lnTo>
                    <a:pt x="76" y="283"/>
                  </a:lnTo>
                  <a:lnTo>
                    <a:pt x="76" y="283"/>
                  </a:lnTo>
                  <a:lnTo>
                    <a:pt x="70" y="283"/>
                  </a:lnTo>
                  <a:lnTo>
                    <a:pt x="70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77"/>
                  </a:lnTo>
                  <a:lnTo>
                    <a:pt x="59" y="277"/>
                  </a:lnTo>
                  <a:lnTo>
                    <a:pt x="65" y="277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65"/>
                  </a:lnTo>
                  <a:lnTo>
                    <a:pt x="70" y="265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6" y="253"/>
                  </a:lnTo>
                  <a:lnTo>
                    <a:pt x="76" y="248"/>
                  </a:lnTo>
                  <a:lnTo>
                    <a:pt x="76" y="248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82" y="236"/>
                  </a:lnTo>
                  <a:lnTo>
                    <a:pt x="82" y="236"/>
                  </a:lnTo>
                  <a:lnTo>
                    <a:pt x="82" y="230"/>
                  </a:lnTo>
                  <a:lnTo>
                    <a:pt x="82" y="224"/>
                  </a:lnTo>
                  <a:lnTo>
                    <a:pt x="82" y="224"/>
                  </a:lnTo>
                  <a:lnTo>
                    <a:pt x="82" y="218"/>
                  </a:lnTo>
                  <a:lnTo>
                    <a:pt x="82" y="218"/>
                  </a:lnTo>
                  <a:lnTo>
                    <a:pt x="82" y="212"/>
                  </a:lnTo>
                  <a:lnTo>
                    <a:pt x="82" y="206"/>
                  </a:lnTo>
                  <a:lnTo>
                    <a:pt x="82" y="206"/>
                  </a:lnTo>
                  <a:lnTo>
                    <a:pt x="76" y="200"/>
                  </a:lnTo>
                  <a:lnTo>
                    <a:pt x="82" y="200"/>
                  </a:lnTo>
                  <a:lnTo>
                    <a:pt x="82" y="194"/>
                  </a:lnTo>
                  <a:lnTo>
                    <a:pt x="76" y="189"/>
                  </a:lnTo>
                  <a:lnTo>
                    <a:pt x="76" y="189"/>
                  </a:lnTo>
                  <a:lnTo>
                    <a:pt x="76" y="183"/>
                  </a:lnTo>
                  <a:lnTo>
                    <a:pt x="76" y="183"/>
                  </a:lnTo>
                  <a:lnTo>
                    <a:pt x="76" y="177"/>
                  </a:lnTo>
                  <a:lnTo>
                    <a:pt x="76" y="177"/>
                  </a:lnTo>
                  <a:lnTo>
                    <a:pt x="76" y="171"/>
                  </a:lnTo>
                  <a:lnTo>
                    <a:pt x="70" y="171"/>
                  </a:lnTo>
                  <a:lnTo>
                    <a:pt x="76" y="165"/>
                  </a:lnTo>
                  <a:lnTo>
                    <a:pt x="76" y="165"/>
                  </a:lnTo>
                  <a:lnTo>
                    <a:pt x="76" y="159"/>
                  </a:lnTo>
                  <a:lnTo>
                    <a:pt x="76" y="159"/>
                  </a:lnTo>
                  <a:lnTo>
                    <a:pt x="82" y="153"/>
                  </a:lnTo>
                  <a:lnTo>
                    <a:pt x="82" y="153"/>
                  </a:lnTo>
                  <a:lnTo>
                    <a:pt x="82" y="147"/>
                  </a:lnTo>
                  <a:lnTo>
                    <a:pt x="82" y="141"/>
                  </a:lnTo>
                  <a:lnTo>
                    <a:pt x="88" y="141"/>
                  </a:lnTo>
                  <a:lnTo>
                    <a:pt x="88" y="147"/>
                  </a:lnTo>
                  <a:lnTo>
                    <a:pt x="94" y="147"/>
                  </a:lnTo>
                  <a:lnTo>
                    <a:pt x="100" y="147"/>
                  </a:lnTo>
                  <a:lnTo>
                    <a:pt x="100" y="147"/>
                  </a:lnTo>
                  <a:lnTo>
                    <a:pt x="106" y="147"/>
                  </a:lnTo>
                  <a:lnTo>
                    <a:pt x="106" y="147"/>
                  </a:lnTo>
                  <a:lnTo>
                    <a:pt x="112" y="147"/>
                  </a:lnTo>
                  <a:lnTo>
                    <a:pt x="118" y="147"/>
                  </a:lnTo>
                  <a:lnTo>
                    <a:pt x="118" y="147"/>
                  </a:lnTo>
                  <a:lnTo>
                    <a:pt x="123" y="147"/>
                  </a:lnTo>
                  <a:lnTo>
                    <a:pt x="123" y="147"/>
                  </a:lnTo>
                  <a:lnTo>
                    <a:pt x="129" y="147"/>
                  </a:lnTo>
                  <a:lnTo>
                    <a:pt x="135" y="147"/>
                  </a:lnTo>
                  <a:lnTo>
                    <a:pt x="135" y="147"/>
                  </a:lnTo>
                  <a:lnTo>
                    <a:pt x="141" y="147"/>
                  </a:lnTo>
                  <a:lnTo>
                    <a:pt x="141" y="141"/>
                  </a:lnTo>
                  <a:lnTo>
                    <a:pt x="147" y="141"/>
                  </a:lnTo>
                  <a:lnTo>
                    <a:pt x="147" y="147"/>
                  </a:lnTo>
                  <a:lnTo>
                    <a:pt x="153" y="147"/>
                  </a:lnTo>
                  <a:lnTo>
                    <a:pt x="153" y="141"/>
                  </a:lnTo>
                  <a:lnTo>
                    <a:pt x="159" y="141"/>
                  </a:lnTo>
                  <a:lnTo>
                    <a:pt x="159" y="147"/>
                  </a:lnTo>
                  <a:lnTo>
                    <a:pt x="165" y="147"/>
                  </a:lnTo>
                  <a:lnTo>
                    <a:pt x="165" y="147"/>
                  </a:lnTo>
                  <a:lnTo>
                    <a:pt x="171" y="153"/>
                  </a:lnTo>
                  <a:lnTo>
                    <a:pt x="171" y="153"/>
                  </a:lnTo>
                  <a:lnTo>
                    <a:pt x="176" y="153"/>
                  </a:lnTo>
                  <a:lnTo>
                    <a:pt x="176" y="153"/>
                  </a:lnTo>
                  <a:lnTo>
                    <a:pt x="182" y="153"/>
                  </a:lnTo>
                  <a:lnTo>
                    <a:pt x="188" y="153"/>
                  </a:lnTo>
                  <a:lnTo>
                    <a:pt x="188" y="153"/>
                  </a:lnTo>
                  <a:lnTo>
                    <a:pt x="194" y="147"/>
                  </a:lnTo>
                  <a:lnTo>
                    <a:pt x="194" y="147"/>
                  </a:lnTo>
                  <a:lnTo>
                    <a:pt x="200" y="147"/>
                  </a:lnTo>
                  <a:lnTo>
                    <a:pt x="206" y="147"/>
                  </a:lnTo>
                  <a:lnTo>
                    <a:pt x="206" y="141"/>
                  </a:lnTo>
                  <a:lnTo>
                    <a:pt x="212" y="141"/>
                  </a:lnTo>
                  <a:lnTo>
                    <a:pt x="212" y="141"/>
                  </a:lnTo>
                  <a:lnTo>
                    <a:pt x="218" y="141"/>
                  </a:lnTo>
                  <a:lnTo>
                    <a:pt x="218" y="136"/>
                  </a:lnTo>
                  <a:lnTo>
                    <a:pt x="224" y="136"/>
                  </a:lnTo>
                  <a:lnTo>
                    <a:pt x="224" y="136"/>
                  </a:lnTo>
                  <a:lnTo>
                    <a:pt x="229" y="130"/>
                  </a:lnTo>
                  <a:lnTo>
                    <a:pt x="229" y="130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241" y="124"/>
                  </a:lnTo>
                  <a:lnTo>
                    <a:pt x="241" y="118"/>
                  </a:lnTo>
                  <a:lnTo>
                    <a:pt x="247" y="118"/>
                  </a:lnTo>
                  <a:lnTo>
                    <a:pt x="247" y="112"/>
                  </a:lnTo>
                  <a:lnTo>
                    <a:pt x="247" y="112"/>
                  </a:lnTo>
                  <a:lnTo>
                    <a:pt x="253" y="106"/>
                  </a:lnTo>
                  <a:lnTo>
                    <a:pt x="253" y="106"/>
                  </a:lnTo>
                  <a:lnTo>
                    <a:pt x="259" y="106"/>
                  </a:lnTo>
                  <a:lnTo>
                    <a:pt x="259" y="100"/>
                  </a:lnTo>
                  <a:lnTo>
                    <a:pt x="265" y="100"/>
                  </a:lnTo>
                  <a:lnTo>
                    <a:pt x="265" y="94"/>
                  </a:lnTo>
                  <a:lnTo>
                    <a:pt x="265" y="94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1" y="83"/>
                  </a:lnTo>
                  <a:lnTo>
                    <a:pt x="277" y="83"/>
                  </a:lnTo>
                  <a:lnTo>
                    <a:pt x="277" y="77"/>
                  </a:lnTo>
                  <a:lnTo>
                    <a:pt x="277" y="77"/>
                  </a:lnTo>
                  <a:lnTo>
                    <a:pt x="282" y="71"/>
                  </a:lnTo>
                  <a:lnTo>
                    <a:pt x="282" y="71"/>
                  </a:lnTo>
                  <a:lnTo>
                    <a:pt x="282" y="65"/>
                  </a:lnTo>
                  <a:lnTo>
                    <a:pt x="288" y="65"/>
                  </a:lnTo>
                  <a:lnTo>
                    <a:pt x="288" y="59"/>
                  </a:lnTo>
                  <a:lnTo>
                    <a:pt x="294" y="59"/>
                  </a:lnTo>
                  <a:lnTo>
                    <a:pt x="294" y="53"/>
                  </a:lnTo>
                  <a:lnTo>
                    <a:pt x="294" y="53"/>
                  </a:lnTo>
                  <a:lnTo>
                    <a:pt x="300" y="47"/>
                  </a:lnTo>
                  <a:lnTo>
                    <a:pt x="300" y="47"/>
                  </a:lnTo>
                  <a:lnTo>
                    <a:pt x="300" y="41"/>
                  </a:lnTo>
                  <a:lnTo>
                    <a:pt x="306" y="41"/>
                  </a:lnTo>
                  <a:lnTo>
                    <a:pt x="306" y="35"/>
                  </a:lnTo>
                  <a:lnTo>
                    <a:pt x="306" y="35"/>
                  </a:lnTo>
                  <a:lnTo>
                    <a:pt x="312" y="30"/>
                  </a:lnTo>
                  <a:lnTo>
                    <a:pt x="312" y="30"/>
                  </a:lnTo>
                  <a:lnTo>
                    <a:pt x="318" y="24"/>
                  </a:lnTo>
                  <a:lnTo>
                    <a:pt x="318" y="24"/>
                  </a:lnTo>
                  <a:lnTo>
                    <a:pt x="318" y="18"/>
                  </a:lnTo>
                  <a:lnTo>
                    <a:pt x="324" y="18"/>
                  </a:lnTo>
                  <a:lnTo>
                    <a:pt x="324" y="12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6"/>
                  </a:lnTo>
                  <a:lnTo>
                    <a:pt x="335" y="6"/>
                  </a:lnTo>
                  <a:lnTo>
                    <a:pt x="335" y="6"/>
                  </a:lnTo>
                  <a:lnTo>
                    <a:pt x="341" y="12"/>
                  </a:lnTo>
                  <a:lnTo>
                    <a:pt x="335" y="12"/>
                  </a:lnTo>
                  <a:lnTo>
                    <a:pt x="335" y="12"/>
                  </a:lnTo>
                  <a:lnTo>
                    <a:pt x="330" y="18"/>
                  </a:lnTo>
                  <a:lnTo>
                    <a:pt x="330" y="18"/>
                  </a:lnTo>
                  <a:lnTo>
                    <a:pt x="330" y="18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18" y="30"/>
                  </a:lnTo>
                  <a:lnTo>
                    <a:pt x="318" y="30"/>
                  </a:lnTo>
                  <a:lnTo>
                    <a:pt x="318" y="35"/>
                  </a:lnTo>
                  <a:lnTo>
                    <a:pt x="312" y="35"/>
                  </a:lnTo>
                  <a:lnTo>
                    <a:pt x="312" y="41"/>
                  </a:lnTo>
                  <a:lnTo>
                    <a:pt x="312" y="41"/>
                  </a:lnTo>
                  <a:lnTo>
                    <a:pt x="306" y="47"/>
                  </a:lnTo>
                  <a:lnTo>
                    <a:pt x="306" y="47"/>
                  </a:lnTo>
                  <a:lnTo>
                    <a:pt x="306" y="53"/>
                  </a:lnTo>
                  <a:lnTo>
                    <a:pt x="300" y="53"/>
                  </a:lnTo>
                  <a:lnTo>
                    <a:pt x="306" y="59"/>
                  </a:lnTo>
                  <a:lnTo>
                    <a:pt x="306" y="59"/>
                  </a:lnTo>
                  <a:lnTo>
                    <a:pt x="300" y="65"/>
                  </a:lnTo>
                  <a:lnTo>
                    <a:pt x="300" y="65"/>
                  </a:lnTo>
                  <a:lnTo>
                    <a:pt x="294" y="65"/>
                  </a:lnTo>
                  <a:lnTo>
                    <a:pt x="294" y="71"/>
                  </a:lnTo>
                  <a:lnTo>
                    <a:pt x="288" y="71"/>
                  </a:lnTo>
                  <a:lnTo>
                    <a:pt x="288" y="71"/>
                  </a:lnTo>
                  <a:lnTo>
                    <a:pt x="282" y="77"/>
                  </a:lnTo>
                  <a:lnTo>
                    <a:pt x="282" y="77"/>
                  </a:lnTo>
                  <a:lnTo>
                    <a:pt x="282" y="83"/>
                  </a:lnTo>
                  <a:lnTo>
                    <a:pt x="277" y="83"/>
                  </a:lnTo>
                  <a:lnTo>
                    <a:pt x="277" y="88"/>
                  </a:lnTo>
                  <a:lnTo>
                    <a:pt x="277" y="88"/>
                  </a:lnTo>
                  <a:lnTo>
                    <a:pt x="271" y="94"/>
                  </a:lnTo>
                  <a:lnTo>
                    <a:pt x="271" y="94"/>
                  </a:lnTo>
                  <a:lnTo>
                    <a:pt x="271" y="100"/>
                  </a:lnTo>
                  <a:lnTo>
                    <a:pt x="265" y="100"/>
                  </a:lnTo>
                  <a:lnTo>
                    <a:pt x="265" y="106"/>
                  </a:lnTo>
                  <a:lnTo>
                    <a:pt x="259" y="106"/>
                  </a:lnTo>
                  <a:lnTo>
                    <a:pt x="259" y="106"/>
                  </a:lnTo>
                  <a:lnTo>
                    <a:pt x="253" y="112"/>
                  </a:lnTo>
                  <a:lnTo>
                    <a:pt x="253" y="112"/>
                  </a:lnTo>
                  <a:lnTo>
                    <a:pt x="247" y="118"/>
                  </a:lnTo>
                  <a:lnTo>
                    <a:pt x="247" y="118"/>
                  </a:lnTo>
                  <a:lnTo>
                    <a:pt x="247" y="124"/>
                  </a:lnTo>
                  <a:lnTo>
                    <a:pt x="241" y="124"/>
                  </a:lnTo>
                  <a:lnTo>
                    <a:pt x="241" y="124"/>
                  </a:lnTo>
                  <a:lnTo>
                    <a:pt x="235" y="130"/>
                  </a:lnTo>
                  <a:lnTo>
                    <a:pt x="235" y="130"/>
                  </a:lnTo>
                  <a:lnTo>
                    <a:pt x="235" y="136"/>
                  </a:lnTo>
                  <a:lnTo>
                    <a:pt x="229" y="136"/>
                  </a:lnTo>
                  <a:lnTo>
                    <a:pt x="224" y="136"/>
                  </a:lnTo>
                  <a:lnTo>
                    <a:pt x="224" y="136"/>
                  </a:lnTo>
                  <a:lnTo>
                    <a:pt x="224" y="141"/>
                  </a:lnTo>
                  <a:lnTo>
                    <a:pt x="224" y="141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24" y="147"/>
                  </a:lnTo>
                  <a:lnTo>
                    <a:pt x="224" y="147"/>
                  </a:lnTo>
                  <a:lnTo>
                    <a:pt x="224" y="147"/>
                  </a:lnTo>
                  <a:lnTo>
                    <a:pt x="224" y="147"/>
                  </a:lnTo>
                  <a:lnTo>
                    <a:pt x="224" y="147"/>
                  </a:lnTo>
                  <a:lnTo>
                    <a:pt x="229" y="153"/>
                  </a:lnTo>
                  <a:lnTo>
                    <a:pt x="229" y="153"/>
                  </a:lnTo>
                  <a:lnTo>
                    <a:pt x="235" y="153"/>
                  </a:lnTo>
                  <a:lnTo>
                    <a:pt x="235" y="153"/>
                  </a:lnTo>
                  <a:lnTo>
                    <a:pt x="241" y="153"/>
                  </a:lnTo>
                  <a:lnTo>
                    <a:pt x="241" y="153"/>
                  </a:lnTo>
                  <a:lnTo>
                    <a:pt x="247" y="153"/>
                  </a:lnTo>
                  <a:lnTo>
                    <a:pt x="253" y="153"/>
                  </a:lnTo>
                  <a:lnTo>
                    <a:pt x="253" y="153"/>
                  </a:lnTo>
                  <a:lnTo>
                    <a:pt x="259" y="153"/>
                  </a:lnTo>
                  <a:lnTo>
                    <a:pt x="259" y="153"/>
                  </a:lnTo>
                  <a:lnTo>
                    <a:pt x="265" y="153"/>
                  </a:lnTo>
                  <a:lnTo>
                    <a:pt x="271" y="153"/>
                  </a:lnTo>
                  <a:lnTo>
                    <a:pt x="271" y="153"/>
                  </a:lnTo>
                  <a:lnTo>
                    <a:pt x="277" y="153"/>
                  </a:lnTo>
                  <a:lnTo>
                    <a:pt x="277" y="153"/>
                  </a:lnTo>
                  <a:lnTo>
                    <a:pt x="282" y="153"/>
                  </a:lnTo>
                  <a:lnTo>
                    <a:pt x="282" y="147"/>
                  </a:lnTo>
                  <a:lnTo>
                    <a:pt x="288" y="147"/>
                  </a:lnTo>
                  <a:lnTo>
                    <a:pt x="288" y="153"/>
                  </a:lnTo>
                  <a:lnTo>
                    <a:pt x="294" y="153"/>
                  </a:lnTo>
                  <a:lnTo>
                    <a:pt x="294" y="153"/>
                  </a:lnTo>
                  <a:lnTo>
                    <a:pt x="300" y="159"/>
                  </a:lnTo>
                  <a:lnTo>
                    <a:pt x="300" y="159"/>
                  </a:lnTo>
                  <a:lnTo>
                    <a:pt x="300" y="165"/>
                  </a:lnTo>
                  <a:lnTo>
                    <a:pt x="306" y="165"/>
                  </a:lnTo>
                  <a:lnTo>
                    <a:pt x="306" y="171"/>
                  </a:lnTo>
                  <a:lnTo>
                    <a:pt x="312" y="165"/>
                  </a:lnTo>
                  <a:lnTo>
                    <a:pt x="312" y="165"/>
                  </a:lnTo>
                  <a:lnTo>
                    <a:pt x="318" y="171"/>
                  </a:lnTo>
                  <a:lnTo>
                    <a:pt x="324" y="171"/>
                  </a:lnTo>
                  <a:lnTo>
                    <a:pt x="324" y="171"/>
                  </a:lnTo>
                  <a:lnTo>
                    <a:pt x="330" y="171"/>
                  </a:lnTo>
                  <a:lnTo>
                    <a:pt x="330" y="171"/>
                  </a:lnTo>
                  <a:lnTo>
                    <a:pt x="335" y="171"/>
                  </a:lnTo>
                  <a:lnTo>
                    <a:pt x="341" y="171"/>
                  </a:lnTo>
                  <a:lnTo>
                    <a:pt x="341" y="171"/>
                  </a:lnTo>
                  <a:lnTo>
                    <a:pt x="347" y="171"/>
                  </a:lnTo>
                  <a:lnTo>
                    <a:pt x="347" y="171"/>
                  </a:lnTo>
                  <a:lnTo>
                    <a:pt x="353" y="171"/>
                  </a:lnTo>
                  <a:lnTo>
                    <a:pt x="353" y="171"/>
                  </a:lnTo>
                  <a:lnTo>
                    <a:pt x="359" y="171"/>
                  </a:lnTo>
                  <a:lnTo>
                    <a:pt x="359" y="171"/>
                  </a:lnTo>
                  <a:lnTo>
                    <a:pt x="365" y="171"/>
                  </a:lnTo>
                  <a:lnTo>
                    <a:pt x="365" y="171"/>
                  </a:lnTo>
                  <a:lnTo>
                    <a:pt x="365" y="165"/>
                  </a:lnTo>
                  <a:lnTo>
                    <a:pt x="371" y="165"/>
                  </a:lnTo>
                  <a:lnTo>
                    <a:pt x="371" y="165"/>
                  </a:lnTo>
                  <a:lnTo>
                    <a:pt x="377" y="165"/>
                  </a:lnTo>
                  <a:lnTo>
                    <a:pt x="377" y="159"/>
                  </a:lnTo>
                  <a:lnTo>
                    <a:pt x="383" y="159"/>
                  </a:lnTo>
                  <a:lnTo>
                    <a:pt x="388" y="159"/>
                  </a:lnTo>
                  <a:lnTo>
                    <a:pt x="388" y="159"/>
                  </a:lnTo>
                  <a:lnTo>
                    <a:pt x="394" y="159"/>
                  </a:lnTo>
                  <a:lnTo>
                    <a:pt x="394" y="159"/>
                  </a:lnTo>
                  <a:lnTo>
                    <a:pt x="400" y="153"/>
                  </a:lnTo>
                  <a:lnTo>
                    <a:pt x="400" y="153"/>
                  </a:lnTo>
                  <a:lnTo>
                    <a:pt x="400" y="147"/>
                  </a:lnTo>
                  <a:lnTo>
                    <a:pt x="400" y="141"/>
                  </a:lnTo>
                  <a:lnTo>
                    <a:pt x="400" y="141"/>
                  </a:lnTo>
                  <a:lnTo>
                    <a:pt x="400" y="136"/>
                  </a:lnTo>
                  <a:lnTo>
                    <a:pt x="400" y="136"/>
                  </a:lnTo>
                  <a:lnTo>
                    <a:pt x="394" y="130"/>
                  </a:lnTo>
                  <a:lnTo>
                    <a:pt x="394" y="130"/>
                  </a:lnTo>
                  <a:lnTo>
                    <a:pt x="394" y="124"/>
                  </a:lnTo>
                  <a:lnTo>
                    <a:pt x="394" y="124"/>
                  </a:lnTo>
                  <a:lnTo>
                    <a:pt x="394" y="118"/>
                  </a:lnTo>
                  <a:lnTo>
                    <a:pt x="394" y="112"/>
                  </a:lnTo>
                  <a:lnTo>
                    <a:pt x="394" y="112"/>
                  </a:lnTo>
                  <a:lnTo>
                    <a:pt x="394" y="106"/>
                  </a:lnTo>
                  <a:lnTo>
                    <a:pt x="394" y="106"/>
                  </a:lnTo>
                  <a:lnTo>
                    <a:pt x="394" y="100"/>
                  </a:lnTo>
                  <a:lnTo>
                    <a:pt x="394" y="94"/>
                  </a:lnTo>
                  <a:lnTo>
                    <a:pt x="394" y="94"/>
                  </a:lnTo>
                  <a:lnTo>
                    <a:pt x="394" y="88"/>
                  </a:lnTo>
                  <a:lnTo>
                    <a:pt x="388" y="88"/>
                  </a:lnTo>
                  <a:lnTo>
                    <a:pt x="388" y="83"/>
                  </a:lnTo>
                  <a:lnTo>
                    <a:pt x="388" y="77"/>
                  </a:lnTo>
                  <a:lnTo>
                    <a:pt x="388" y="77"/>
                  </a:lnTo>
                  <a:lnTo>
                    <a:pt x="388" y="71"/>
                  </a:lnTo>
                  <a:lnTo>
                    <a:pt x="388" y="71"/>
                  </a:lnTo>
                  <a:lnTo>
                    <a:pt x="388" y="65"/>
                  </a:lnTo>
                  <a:lnTo>
                    <a:pt x="388" y="59"/>
                  </a:lnTo>
                  <a:lnTo>
                    <a:pt x="388" y="59"/>
                  </a:lnTo>
                  <a:lnTo>
                    <a:pt x="388" y="53"/>
                  </a:lnTo>
                  <a:lnTo>
                    <a:pt x="383" y="53"/>
                  </a:lnTo>
                  <a:lnTo>
                    <a:pt x="383" y="47"/>
                  </a:lnTo>
                  <a:lnTo>
                    <a:pt x="383" y="41"/>
                  </a:lnTo>
                  <a:lnTo>
                    <a:pt x="383" y="41"/>
                  </a:lnTo>
                  <a:lnTo>
                    <a:pt x="383" y="35"/>
                  </a:lnTo>
                  <a:lnTo>
                    <a:pt x="388" y="35"/>
                  </a:lnTo>
                  <a:lnTo>
                    <a:pt x="388" y="35"/>
                  </a:lnTo>
                  <a:lnTo>
                    <a:pt x="394" y="35"/>
                  </a:lnTo>
                  <a:lnTo>
                    <a:pt x="394" y="35"/>
                  </a:lnTo>
                  <a:lnTo>
                    <a:pt x="394" y="41"/>
                  </a:lnTo>
                  <a:lnTo>
                    <a:pt x="394" y="41"/>
                  </a:lnTo>
                  <a:lnTo>
                    <a:pt x="394" y="41"/>
                  </a:lnTo>
                  <a:lnTo>
                    <a:pt x="400" y="41"/>
                  </a:lnTo>
                  <a:lnTo>
                    <a:pt x="406" y="41"/>
                  </a:lnTo>
                  <a:lnTo>
                    <a:pt x="406" y="41"/>
                  </a:lnTo>
                  <a:lnTo>
                    <a:pt x="406" y="41"/>
                  </a:lnTo>
                  <a:lnTo>
                    <a:pt x="406" y="35"/>
                  </a:lnTo>
                  <a:lnTo>
                    <a:pt x="412" y="35"/>
                  </a:lnTo>
                  <a:lnTo>
                    <a:pt x="412" y="30"/>
                  </a:lnTo>
                  <a:lnTo>
                    <a:pt x="412" y="30"/>
                  </a:lnTo>
                  <a:lnTo>
                    <a:pt x="412" y="24"/>
                  </a:lnTo>
                  <a:lnTo>
                    <a:pt x="412" y="24"/>
                  </a:lnTo>
                  <a:lnTo>
                    <a:pt x="412" y="18"/>
                  </a:lnTo>
                  <a:lnTo>
                    <a:pt x="412" y="18"/>
                  </a:lnTo>
                  <a:lnTo>
                    <a:pt x="418" y="12"/>
                  </a:lnTo>
                  <a:lnTo>
                    <a:pt x="418" y="12"/>
                  </a:lnTo>
                  <a:lnTo>
                    <a:pt x="418" y="6"/>
                  </a:lnTo>
                  <a:lnTo>
                    <a:pt x="424" y="6"/>
                  </a:lnTo>
                  <a:lnTo>
                    <a:pt x="424" y="6"/>
                  </a:lnTo>
                  <a:lnTo>
                    <a:pt x="430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42" y="0"/>
                  </a:lnTo>
                  <a:lnTo>
                    <a:pt x="442" y="6"/>
                  </a:lnTo>
                  <a:lnTo>
                    <a:pt x="442" y="6"/>
                  </a:lnTo>
                  <a:lnTo>
                    <a:pt x="447" y="12"/>
                  </a:lnTo>
                  <a:lnTo>
                    <a:pt x="447" y="12"/>
                  </a:lnTo>
                  <a:lnTo>
                    <a:pt x="447" y="18"/>
                  </a:lnTo>
                  <a:lnTo>
                    <a:pt x="447" y="18"/>
                  </a:lnTo>
                  <a:lnTo>
                    <a:pt x="447" y="24"/>
                  </a:lnTo>
                  <a:lnTo>
                    <a:pt x="453" y="30"/>
                  </a:lnTo>
                  <a:lnTo>
                    <a:pt x="453" y="30"/>
                  </a:lnTo>
                  <a:lnTo>
                    <a:pt x="459" y="35"/>
                  </a:lnTo>
                  <a:lnTo>
                    <a:pt x="459" y="35"/>
                  </a:lnTo>
                  <a:lnTo>
                    <a:pt x="465" y="35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71" y="41"/>
                  </a:lnTo>
                  <a:lnTo>
                    <a:pt x="471" y="41"/>
                  </a:lnTo>
                  <a:lnTo>
                    <a:pt x="471" y="41"/>
                  </a:lnTo>
                  <a:lnTo>
                    <a:pt x="477" y="41"/>
                  </a:lnTo>
                  <a:lnTo>
                    <a:pt x="483" y="41"/>
                  </a:lnTo>
                  <a:lnTo>
                    <a:pt x="483" y="41"/>
                  </a:lnTo>
                  <a:lnTo>
                    <a:pt x="489" y="41"/>
                  </a:lnTo>
                  <a:lnTo>
                    <a:pt x="489" y="41"/>
                  </a:lnTo>
                  <a:lnTo>
                    <a:pt x="495" y="41"/>
                  </a:lnTo>
                  <a:lnTo>
                    <a:pt x="495" y="41"/>
                  </a:lnTo>
                  <a:lnTo>
                    <a:pt x="500" y="47"/>
                  </a:lnTo>
                  <a:lnTo>
                    <a:pt x="500" y="47"/>
                  </a:lnTo>
                  <a:lnTo>
                    <a:pt x="506" y="47"/>
                  </a:lnTo>
                  <a:lnTo>
                    <a:pt x="506" y="47"/>
                  </a:lnTo>
                  <a:lnTo>
                    <a:pt x="512" y="53"/>
                  </a:lnTo>
                  <a:lnTo>
                    <a:pt x="512" y="53"/>
                  </a:lnTo>
                  <a:lnTo>
                    <a:pt x="518" y="59"/>
                  </a:lnTo>
                  <a:lnTo>
                    <a:pt x="518" y="59"/>
                  </a:lnTo>
                  <a:lnTo>
                    <a:pt x="524" y="65"/>
                  </a:lnTo>
                  <a:lnTo>
                    <a:pt x="524" y="65"/>
                  </a:lnTo>
                  <a:lnTo>
                    <a:pt x="524" y="71"/>
                  </a:lnTo>
                  <a:lnTo>
                    <a:pt x="524" y="71"/>
                  </a:lnTo>
                  <a:lnTo>
                    <a:pt x="542" y="77"/>
                  </a:lnTo>
                  <a:lnTo>
                    <a:pt x="548" y="77"/>
                  </a:lnTo>
                  <a:lnTo>
                    <a:pt x="548" y="77"/>
                  </a:lnTo>
                  <a:lnTo>
                    <a:pt x="553" y="77"/>
                  </a:lnTo>
                  <a:lnTo>
                    <a:pt x="559" y="88"/>
                  </a:lnTo>
                  <a:lnTo>
                    <a:pt x="577" y="94"/>
                  </a:lnTo>
                  <a:lnTo>
                    <a:pt x="589" y="94"/>
                  </a:lnTo>
                  <a:lnTo>
                    <a:pt x="595" y="88"/>
                  </a:lnTo>
                  <a:lnTo>
                    <a:pt x="606" y="94"/>
                  </a:lnTo>
                  <a:lnTo>
                    <a:pt x="606" y="112"/>
                  </a:lnTo>
                  <a:lnTo>
                    <a:pt x="618" y="118"/>
                  </a:lnTo>
                  <a:lnTo>
                    <a:pt x="624" y="118"/>
                  </a:lnTo>
                  <a:lnTo>
                    <a:pt x="636" y="106"/>
                  </a:lnTo>
                  <a:lnTo>
                    <a:pt x="654" y="100"/>
                  </a:lnTo>
                  <a:lnTo>
                    <a:pt x="683" y="100"/>
                  </a:lnTo>
                  <a:lnTo>
                    <a:pt x="712" y="106"/>
                  </a:lnTo>
                  <a:lnTo>
                    <a:pt x="742" y="100"/>
                  </a:lnTo>
                  <a:lnTo>
                    <a:pt x="748" y="118"/>
                  </a:lnTo>
                  <a:lnTo>
                    <a:pt x="754" y="124"/>
                  </a:lnTo>
                  <a:lnTo>
                    <a:pt x="760" y="141"/>
                  </a:lnTo>
                  <a:lnTo>
                    <a:pt x="760" y="141"/>
                  </a:lnTo>
                  <a:lnTo>
                    <a:pt x="760" y="136"/>
                  </a:lnTo>
                  <a:lnTo>
                    <a:pt x="765" y="136"/>
                  </a:lnTo>
                  <a:lnTo>
                    <a:pt x="777" y="147"/>
                  </a:lnTo>
                  <a:lnTo>
                    <a:pt x="783" y="153"/>
                  </a:lnTo>
                  <a:lnTo>
                    <a:pt x="783" y="165"/>
                  </a:lnTo>
                  <a:lnTo>
                    <a:pt x="789" y="159"/>
                  </a:lnTo>
                  <a:lnTo>
                    <a:pt x="795" y="171"/>
                  </a:lnTo>
                  <a:lnTo>
                    <a:pt x="801" y="165"/>
                  </a:lnTo>
                  <a:lnTo>
                    <a:pt x="807" y="171"/>
                  </a:lnTo>
                  <a:lnTo>
                    <a:pt x="807" y="177"/>
                  </a:lnTo>
                  <a:lnTo>
                    <a:pt x="807" y="189"/>
                  </a:lnTo>
                  <a:lnTo>
                    <a:pt x="813" y="194"/>
                  </a:lnTo>
                  <a:lnTo>
                    <a:pt x="813" y="194"/>
                  </a:lnTo>
                  <a:lnTo>
                    <a:pt x="818" y="206"/>
                  </a:lnTo>
                  <a:lnTo>
                    <a:pt x="813" y="218"/>
                  </a:lnTo>
                  <a:lnTo>
                    <a:pt x="807" y="218"/>
                  </a:lnTo>
                  <a:lnTo>
                    <a:pt x="807" y="230"/>
                  </a:lnTo>
                  <a:lnTo>
                    <a:pt x="801" y="230"/>
                  </a:lnTo>
                  <a:lnTo>
                    <a:pt x="795" y="236"/>
                  </a:lnTo>
                  <a:lnTo>
                    <a:pt x="789" y="236"/>
                  </a:lnTo>
                  <a:lnTo>
                    <a:pt x="783" y="248"/>
                  </a:lnTo>
                  <a:lnTo>
                    <a:pt x="783" y="253"/>
                  </a:lnTo>
                  <a:lnTo>
                    <a:pt x="777" y="265"/>
                  </a:lnTo>
                  <a:lnTo>
                    <a:pt x="777" y="271"/>
                  </a:lnTo>
                  <a:lnTo>
                    <a:pt x="783" y="277"/>
                  </a:lnTo>
                  <a:lnTo>
                    <a:pt x="783" y="289"/>
                  </a:lnTo>
                  <a:lnTo>
                    <a:pt x="777" y="295"/>
                  </a:lnTo>
                  <a:lnTo>
                    <a:pt x="771" y="312"/>
                  </a:lnTo>
                  <a:lnTo>
                    <a:pt x="771" y="318"/>
                  </a:lnTo>
                  <a:lnTo>
                    <a:pt x="765" y="330"/>
                  </a:lnTo>
                  <a:lnTo>
                    <a:pt x="771" y="342"/>
                  </a:lnTo>
                  <a:lnTo>
                    <a:pt x="771" y="365"/>
                  </a:lnTo>
                  <a:lnTo>
                    <a:pt x="777" y="365"/>
                  </a:lnTo>
                  <a:lnTo>
                    <a:pt x="777" y="371"/>
                  </a:lnTo>
                  <a:lnTo>
                    <a:pt x="789" y="395"/>
                  </a:lnTo>
                  <a:lnTo>
                    <a:pt x="795" y="401"/>
                  </a:lnTo>
                  <a:lnTo>
                    <a:pt x="777" y="401"/>
                  </a:lnTo>
                  <a:close/>
                </a:path>
              </a:pathLst>
            </a:custGeom>
            <a:noFill/>
            <a:ln w="0">
              <a:solidFill>
                <a:srgbClr val="E6E6E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14317ACB-41CD-46F1-8A3C-44A17C0D0B1C}"/>
                </a:ext>
              </a:extLst>
            </p:cNvPr>
            <p:cNvGrpSpPr/>
            <p:nvPr/>
          </p:nvGrpSpPr>
          <p:grpSpPr>
            <a:xfrm>
              <a:off x="628907" y="105510"/>
              <a:ext cx="6423555" cy="6613318"/>
              <a:chOff x="2770188" y="-4763"/>
              <a:chExt cx="6704012" cy="6854826"/>
            </a:xfrm>
            <a:effectLst>
              <a:outerShdw blurRad="127000" dist="63500" dir="3660000" sx="102000" sy="102000" algn="ctr" rotWithShape="0">
                <a:schemeClr val="tx1">
                  <a:alpha val="53000"/>
                </a:schemeClr>
              </a:outerShdw>
            </a:effectLst>
          </p:grpSpPr>
          <p:sp>
            <p:nvSpPr>
              <p:cNvPr id="38" name="Freeform 610">
                <a:extLst>
                  <a:ext uri="{FF2B5EF4-FFF2-40B4-BE49-F238E27FC236}">
                    <a16:creationId xmlns:a16="http://schemas.microsoft.com/office/drawing/2014/main" id="{1F36D3EA-1325-4019-B974-27DF816E8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9100" y="3230562"/>
                <a:ext cx="139700" cy="141288"/>
              </a:xfrm>
              <a:custGeom>
                <a:avLst/>
                <a:gdLst>
                  <a:gd name="T0" fmla="*/ 0 w 88"/>
                  <a:gd name="T1" fmla="*/ 24 h 89"/>
                  <a:gd name="T2" fmla="*/ 6 w 88"/>
                  <a:gd name="T3" fmla="*/ 18 h 89"/>
                  <a:gd name="T4" fmla="*/ 29 w 88"/>
                  <a:gd name="T5" fmla="*/ 18 h 89"/>
                  <a:gd name="T6" fmla="*/ 35 w 88"/>
                  <a:gd name="T7" fmla="*/ 18 h 89"/>
                  <a:gd name="T8" fmla="*/ 35 w 88"/>
                  <a:gd name="T9" fmla="*/ 12 h 89"/>
                  <a:gd name="T10" fmla="*/ 29 w 88"/>
                  <a:gd name="T11" fmla="*/ 6 h 89"/>
                  <a:gd name="T12" fmla="*/ 29 w 88"/>
                  <a:gd name="T13" fmla="*/ 0 h 89"/>
                  <a:gd name="T14" fmla="*/ 53 w 88"/>
                  <a:gd name="T15" fmla="*/ 6 h 89"/>
                  <a:gd name="T16" fmla="*/ 59 w 88"/>
                  <a:gd name="T17" fmla="*/ 0 h 89"/>
                  <a:gd name="T18" fmla="*/ 59 w 88"/>
                  <a:gd name="T19" fmla="*/ 12 h 89"/>
                  <a:gd name="T20" fmla="*/ 65 w 88"/>
                  <a:gd name="T21" fmla="*/ 18 h 89"/>
                  <a:gd name="T22" fmla="*/ 65 w 88"/>
                  <a:gd name="T23" fmla="*/ 30 h 89"/>
                  <a:gd name="T24" fmla="*/ 65 w 88"/>
                  <a:gd name="T25" fmla="*/ 36 h 89"/>
                  <a:gd name="T26" fmla="*/ 65 w 88"/>
                  <a:gd name="T27" fmla="*/ 47 h 89"/>
                  <a:gd name="T28" fmla="*/ 77 w 88"/>
                  <a:gd name="T29" fmla="*/ 41 h 89"/>
                  <a:gd name="T30" fmla="*/ 77 w 88"/>
                  <a:gd name="T31" fmla="*/ 47 h 89"/>
                  <a:gd name="T32" fmla="*/ 71 w 88"/>
                  <a:gd name="T33" fmla="*/ 53 h 89"/>
                  <a:gd name="T34" fmla="*/ 71 w 88"/>
                  <a:gd name="T35" fmla="*/ 53 h 89"/>
                  <a:gd name="T36" fmla="*/ 88 w 88"/>
                  <a:gd name="T37" fmla="*/ 59 h 89"/>
                  <a:gd name="T38" fmla="*/ 82 w 88"/>
                  <a:gd name="T39" fmla="*/ 65 h 89"/>
                  <a:gd name="T40" fmla="*/ 77 w 88"/>
                  <a:gd name="T41" fmla="*/ 71 h 89"/>
                  <a:gd name="T42" fmla="*/ 77 w 88"/>
                  <a:gd name="T43" fmla="*/ 71 h 89"/>
                  <a:gd name="T44" fmla="*/ 82 w 88"/>
                  <a:gd name="T45" fmla="*/ 77 h 89"/>
                  <a:gd name="T46" fmla="*/ 77 w 88"/>
                  <a:gd name="T47" fmla="*/ 89 h 89"/>
                  <a:gd name="T48" fmla="*/ 71 w 88"/>
                  <a:gd name="T49" fmla="*/ 83 h 89"/>
                  <a:gd name="T50" fmla="*/ 65 w 88"/>
                  <a:gd name="T51" fmla="*/ 77 h 89"/>
                  <a:gd name="T52" fmla="*/ 59 w 88"/>
                  <a:gd name="T53" fmla="*/ 77 h 89"/>
                  <a:gd name="T54" fmla="*/ 47 w 88"/>
                  <a:gd name="T55" fmla="*/ 71 h 89"/>
                  <a:gd name="T56" fmla="*/ 41 w 88"/>
                  <a:gd name="T57" fmla="*/ 77 h 89"/>
                  <a:gd name="T58" fmla="*/ 35 w 88"/>
                  <a:gd name="T59" fmla="*/ 89 h 89"/>
                  <a:gd name="T60" fmla="*/ 24 w 88"/>
                  <a:gd name="T61" fmla="*/ 89 h 89"/>
                  <a:gd name="T62" fmla="*/ 24 w 88"/>
                  <a:gd name="T63" fmla="*/ 83 h 89"/>
                  <a:gd name="T64" fmla="*/ 35 w 88"/>
                  <a:gd name="T65" fmla="*/ 71 h 89"/>
                  <a:gd name="T66" fmla="*/ 35 w 88"/>
                  <a:gd name="T67" fmla="*/ 71 h 89"/>
                  <a:gd name="T68" fmla="*/ 6 w 88"/>
                  <a:gd name="T69" fmla="*/ 59 h 89"/>
                  <a:gd name="T70" fmla="*/ 12 w 88"/>
                  <a:gd name="T71" fmla="*/ 41 h 89"/>
                  <a:gd name="T72" fmla="*/ 6 w 88"/>
                  <a:gd name="T73" fmla="*/ 41 h 89"/>
                  <a:gd name="T74" fmla="*/ 6 w 88"/>
                  <a:gd name="T75" fmla="*/ 36 h 89"/>
                  <a:gd name="T76" fmla="*/ 0 w 88"/>
                  <a:gd name="T77" fmla="*/ 2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8" h="89">
                    <a:moveTo>
                      <a:pt x="0" y="24"/>
                    </a:moveTo>
                    <a:lnTo>
                      <a:pt x="6" y="18"/>
                    </a:lnTo>
                    <a:lnTo>
                      <a:pt x="29" y="18"/>
                    </a:lnTo>
                    <a:lnTo>
                      <a:pt x="35" y="18"/>
                    </a:lnTo>
                    <a:lnTo>
                      <a:pt x="35" y="12"/>
                    </a:lnTo>
                    <a:lnTo>
                      <a:pt x="29" y="6"/>
                    </a:lnTo>
                    <a:lnTo>
                      <a:pt x="29" y="0"/>
                    </a:lnTo>
                    <a:lnTo>
                      <a:pt x="53" y="6"/>
                    </a:lnTo>
                    <a:lnTo>
                      <a:pt x="59" y="0"/>
                    </a:lnTo>
                    <a:lnTo>
                      <a:pt x="59" y="12"/>
                    </a:lnTo>
                    <a:lnTo>
                      <a:pt x="65" y="18"/>
                    </a:lnTo>
                    <a:lnTo>
                      <a:pt x="65" y="30"/>
                    </a:lnTo>
                    <a:lnTo>
                      <a:pt x="65" y="36"/>
                    </a:lnTo>
                    <a:lnTo>
                      <a:pt x="65" y="47"/>
                    </a:lnTo>
                    <a:lnTo>
                      <a:pt x="77" y="41"/>
                    </a:lnTo>
                    <a:lnTo>
                      <a:pt x="77" y="47"/>
                    </a:lnTo>
                    <a:lnTo>
                      <a:pt x="71" y="53"/>
                    </a:lnTo>
                    <a:lnTo>
                      <a:pt x="71" y="53"/>
                    </a:lnTo>
                    <a:lnTo>
                      <a:pt x="88" y="59"/>
                    </a:lnTo>
                    <a:lnTo>
                      <a:pt x="82" y="65"/>
                    </a:lnTo>
                    <a:lnTo>
                      <a:pt x="77" y="71"/>
                    </a:lnTo>
                    <a:lnTo>
                      <a:pt x="77" y="71"/>
                    </a:lnTo>
                    <a:lnTo>
                      <a:pt x="82" y="77"/>
                    </a:lnTo>
                    <a:lnTo>
                      <a:pt x="77" y="89"/>
                    </a:lnTo>
                    <a:lnTo>
                      <a:pt x="71" y="83"/>
                    </a:lnTo>
                    <a:lnTo>
                      <a:pt x="65" y="77"/>
                    </a:lnTo>
                    <a:lnTo>
                      <a:pt x="59" y="77"/>
                    </a:lnTo>
                    <a:lnTo>
                      <a:pt x="47" y="71"/>
                    </a:lnTo>
                    <a:lnTo>
                      <a:pt x="41" y="77"/>
                    </a:lnTo>
                    <a:lnTo>
                      <a:pt x="35" y="89"/>
                    </a:lnTo>
                    <a:lnTo>
                      <a:pt x="24" y="89"/>
                    </a:lnTo>
                    <a:lnTo>
                      <a:pt x="24" y="83"/>
                    </a:lnTo>
                    <a:lnTo>
                      <a:pt x="35" y="71"/>
                    </a:lnTo>
                    <a:lnTo>
                      <a:pt x="35" y="71"/>
                    </a:lnTo>
                    <a:lnTo>
                      <a:pt x="6" y="59"/>
                    </a:lnTo>
                    <a:lnTo>
                      <a:pt x="12" y="41"/>
                    </a:lnTo>
                    <a:lnTo>
                      <a:pt x="6" y="41"/>
                    </a:lnTo>
                    <a:lnTo>
                      <a:pt x="6" y="36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Freeform 614">
                <a:extLst>
                  <a:ext uri="{FF2B5EF4-FFF2-40B4-BE49-F238E27FC236}">
                    <a16:creationId xmlns:a16="http://schemas.microsoft.com/office/drawing/2014/main" id="{B84E885A-FC06-4D90-944B-38F87B2F3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6863" y="2819400"/>
                <a:ext cx="627063" cy="973138"/>
              </a:xfrm>
              <a:custGeom>
                <a:avLst/>
                <a:gdLst>
                  <a:gd name="T0" fmla="*/ 18 w 395"/>
                  <a:gd name="T1" fmla="*/ 560 h 613"/>
                  <a:gd name="T2" fmla="*/ 6 w 395"/>
                  <a:gd name="T3" fmla="*/ 536 h 613"/>
                  <a:gd name="T4" fmla="*/ 12 w 395"/>
                  <a:gd name="T5" fmla="*/ 489 h 613"/>
                  <a:gd name="T6" fmla="*/ 65 w 395"/>
                  <a:gd name="T7" fmla="*/ 424 h 613"/>
                  <a:gd name="T8" fmla="*/ 71 w 395"/>
                  <a:gd name="T9" fmla="*/ 389 h 613"/>
                  <a:gd name="T10" fmla="*/ 71 w 395"/>
                  <a:gd name="T11" fmla="*/ 353 h 613"/>
                  <a:gd name="T12" fmla="*/ 59 w 395"/>
                  <a:gd name="T13" fmla="*/ 312 h 613"/>
                  <a:gd name="T14" fmla="*/ 48 w 395"/>
                  <a:gd name="T15" fmla="*/ 271 h 613"/>
                  <a:gd name="T16" fmla="*/ 36 w 395"/>
                  <a:gd name="T17" fmla="*/ 218 h 613"/>
                  <a:gd name="T18" fmla="*/ 42 w 395"/>
                  <a:gd name="T19" fmla="*/ 189 h 613"/>
                  <a:gd name="T20" fmla="*/ 48 w 395"/>
                  <a:gd name="T21" fmla="*/ 177 h 613"/>
                  <a:gd name="T22" fmla="*/ 112 w 395"/>
                  <a:gd name="T23" fmla="*/ 236 h 613"/>
                  <a:gd name="T24" fmla="*/ 106 w 395"/>
                  <a:gd name="T25" fmla="*/ 200 h 613"/>
                  <a:gd name="T26" fmla="*/ 118 w 395"/>
                  <a:gd name="T27" fmla="*/ 141 h 613"/>
                  <a:gd name="T28" fmla="*/ 112 w 395"/>
                  <a:gd name="T29" fmla="*/ 136 h 613"/>
                  <a:gd name="T30" fmla="*/ 71 w 395"/>
                  <a:gd name="T31" fmla="*/ 118 h 613"/>
                  <a:gd name="T32" fmla="*/ 59 w 395"/>
                  <a:gd name="T33" fmla="*/ 124 h 613"/>
                  <a:gd name="T34" fmla="*/ 53 w 395"/>
                  <a:gd name="T35" fmla="*/ 136 h 613"/>
                  <a:gd name="T36" fmla="*/ 18 w 395"/>
                  <a:gd name="T37" fmla="*/ 100 h 613"/>
                  <a:gd name="T38" fmla="*/ 95 w 395"/>
                  <a:gd name="T39" fmla="*/ 83 h 613"/>
                  <a:gd name="T40" fmla="*/ 136 w 395"/>
                  <a:gd name="T41" fmla="*/ 94 h 613"/>
                  <a:gd name="T42" fmla="*/ 154 w 395"/>
                  <a:gd name="T43" fmla="*/ 94 h 613"/>
                  <a:gd name="T44" fmla="*/ 159 w 395"/>
                  <a:gd name="T45" fmla="*/ 77 h 613"/>
                  <a:gd name="T46" fmla="*/ 313 w 395"/>
                  <a:gd name="T47" fmla="*/ 0 h 613"/>
                  <a:gd name="T48" fmla="*/ 324 w 395"/>
                  <a:gd name="T49" fmla="*/ 35 h 613"/>
                  <a:gd name="T50" fmla="*/ 324 w 395"/>
                  <a:gd name="T51" fmla="*/ 59 h 613"/>
                  <a:gd name="T52" fmla="*/ 330 w 395"/>
                  <a:gd name="T53" fmla="*/ 94 h 613"/>
                  <a:gd name="T54" fmla="*/ 336 w 395"/>
                  <a:gd name="T55" fmla="*/ 112 h 613"/>
                  <a:gd name="T56" fmla="*/ 313 w 395"/>
                  <a:gd name="T57" fmla="*/ 130 h 613"/>
                  <a:gd name="T58" fmla="*/ 295 w 395"/>
                  <a:gd name="T59" fmla="*/ 165 h 613"/>
                  <a:gd name="T60" fmla="*/ 277 w 395"/>
                  <a:gd name="T61" fmla="*/ 194 h 613"/>
                  <a:gd name="T62" fmla="*/ 277 w 395"/>
                  <a:gd name="T63" fmla="*/ 230 h 613"/>
                  <a:gd name="T64" fmla="*/ 260 w 395"/>
                  <a:gd name="T65" fmla="*/ 242 h 613"/>
                  <a:gd name="T66" fmla="*/ 301 w 395"/>
                  <a:gd name="T67" fmla="*/ 265 h 613"/>
                  <a:gd name="T68" fmla="*/ 366 w 395"/>
                  <a:gd name="T69" fmla="*/ 277 h 613"/>
                  <a:gd name="T70" fmla="*/ 395 w 395"/>
                  <a:gd name="T71" fmla="*/ 283 h 613"/>
                  <a:gd name="T72" fmla="*/ 360 w 395"/>
                  <a:gd name="T73" fmla="*/ 342 h 613"/>
                  <a:gd name="T74" fmla="*/ 336 w 395"/>
                  <a:gd name="T75" fmla="*/ 383 h 613"/>
                  <a:gd name="T76" fmla="*/ 283 w 395"/>
                  <a:gd name="T77" fmla="*/ 383 h 613"/>
                  <a:gd name="T78" fmla="*/ 301 w 395"/>
                  <a:gd name="T79" fmla="*/ 401 h 613"/>
                  <a:gd name="T80" fmla="*/ 283 w 395"/>
                  <a:gd name="T81" fmla="*/ 442 h 613"/>
                  <a:gd name="T82" fmla="*/ 260 w 395"/>
                  <a:gd name="T83" fmla="*/ 412 h 613"/>
                  <a:gd name="T84" fmla="*/ 230 w 395"/>
                  <a:gd name="T85" fmla="*/ 395 h 613"/>
                  <a:gd name="T86" fmla="*/ 207 w 395"/>
                  <a:gd name="T87" fmla="*/ 371 h 613"/>
                  <a:gd name="T88" fmla="*/ 142 w 395"/>
                  <a:gd name="T89" fmla="*/ 383 h 613"/>
                  <a:gd name="T90" fmla="*/ 148 w 395"/>
                  <a:gd name="T91" fmla="*/ 424 h 613"/>
                  <a:gd name="T92" fmla="*/ 142 w 395"/>
                  <a:gd name="T93" fmla="*/ 489 h 613"/>
                  <a:gd name="T94" fmla="*/ 136 w 395"/>
                  <a:gd name="T95" fmla="*/ 536 h 613"/>
                  <a:gd name="T96" fmla="*/ 118 w 395"/>
                  <a:gd name="T97" fmla="*/ 560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95" h="613">
                    <a:moveTo>
                      <a:pt x="77" y="613"/>
                    </a:moveTo>
                    <a:lnTo>
                      <a:pt x="53" y="583"/>
                    </a:lnTo>
                    <a:lnTo>
                      <a:pt x="36" y="577"/>
                    </a:lnTo>
                    <a:lnTo>
                      <a:pt x="18" y="560"/>
                    </a:lnTo>
                    <a:lnTo>
                      <a:pt x="6" y="554"/>
                    </a:lnTo>
                    <a:lnTo>
                      <a:pt x="0" y="554"/>
                    </a:lnTo>
                    <a:lnTo>
                      <a:pt x="0" y="548"/>
                    </a:lnTo>
                    <a:lnTo>
                      <a:pt x="6" y="536"/>
                    </a:lnTo>
                    <a:lnTo>
                      <a:pt x="6" y="524"/>
                    </a:lnTo>
                    <a:lnTo>
                      <a:pt x="0" y="507"/>
                    </a:lnTo>
                    <a:lnTo>
                      <a:pt x="0" y="501"/>
                    </a:lnTo>
                    <a:lnTo>
                      <a:pt x="12" y="489"/>
                    </a:lnTo>
                    <a:lnTo>
                      <a:pt x="36" y="477"/>
                    </a:lnTo>
                    <a:lnTo>
                      <a:pt x="53" y="465"/>
                    </a:lnTo>
                    <a:lnTo>
                      <a:pt x="53" y="454"/>
                    </a:lnTo>
                    <a:lnTo>
                      <a:pt x="65" y="424"/>
                    </a:lnTo>
                    <a:lnTo>
                      <a:pt x="59" y="412"/>
                    </a:lnTo>
                    <a:lnTo>
                      <a:pt x="59" y="401"/>
                    </a:lnTo>
                    <a:lnTo>
                      <a:pt x="65" y="395"/>
                    </a:lnTo>
                    <a:lnTo>
                      <a:pt x="71" y="389"/>
                    </a:lnTo>
                    <a:lnTo>
                      <a:pt x="77" y="377"/>
                    </a:lnTo>
                    <a:lnTo>
                      <a:pt x="77" y="371"/>
                    </a:lnTo>
                    <a:lnTo>
                      <a:pt x="71" y="365"/>
                    </a:lnTo>
                    <a:lnTo>
                      <a:pt x="71" y="353"/>
                    </a:lnTo>
                    <a:lnTo>
                      <a:pt x="71" y="348"/>
                    </a:lnTo>
                    <a:lnTo>
                      <a:pt x="65" y="336"/>
                    </a:lnTo>
                    <a:lnTo>
                      <a:pt x="65" y="324"/>
                    </a:lnTo>
                    <a:lnTo>
                      <a:pt x="59" y="312"/>
                    </a:lnTo>
                    <a:lnTo>
                      <a:pt x="59" y="295"/>
                    </a:lnTo>
                    <a:lnTo>
                      <a:pt x="53" y="289"/>
                    </a:lnTo>
                    <a:lnTo>
                      <a:pt x="53" y="277"/>
                    </a:lnTo>
                    <a:lnTo>
                      <a:pt x="48" y="271"/>
                    </a:lnTo>
                    <a:lnTo>
                      <a:pt x="42" y="259"/>
                    </a:lnTo>
                    <a:lnTo>
                      <a:pt x="42" y="236"/>
                    </a:lnTo>
                    <a:lnTo>
                      <a:pt x="48" y="230"/>
                    </a:lnTo>
                    <a:lnTo>
                      <a:pt x="36" y="218"/>
                    </a:lnTo>
                    <a:lnTo>
                      <a:pt x="36" y="206"/>
                    </a:lnTo>
                    <a:lnTo>
                      <a:pt x="36" y="200"/>
                    </a:lnTo>
                    <a:lnTo>
                      <a:pt x="36" y="194"/>
                    </a:lnTo>
                    <a:lnTo>
                      <a:pt x="42" y="189"/>
                    </a:lnTo>
                    <a:lnTo>
                      <a:pt x="42" y="189"/>
                    </a:lnTo>
                    <a:lnTo>
                      <a:pt x="36" y="183"/>
                    </a:lnTo>
                    <a:lnTo>
                      <a:pt x="42" y="177"/>
                    </a:lnTo>
                    <a:lnTo>
                      <a:pt x="48" y="177"/>
                    </a:lnTo>
                    <a:lnTo>
                      <a:pt x="65" y="200"/>
                    </a:lnTo>
                    <a:lnTo>
                      <a:pt x="95" y="206"/>
                    </a:lnTo>
                    <a:lnTo>
                      <a:pt x="106" y="230"/>
                    </a:lnTo>
                    <a:lnTo>
                      <a:pt x="112" y="236"/>
                    </a:lnTo>
                    <a:lnTo>
                      <a:pt x="112" y="224"/>
                    </a:lnTo>
                    <a:lnTo>
                      <a:pt x="118" y="218"/>
                    </a:lnTo>
                    <a:lnTo>
                      <a:pt x="118" y="212"/>
                    </a:lnTo>
                    <a:lnTo>
                      <a:pt x="106" y="200"/>
                    </a:lnTo>
                    <a:lnTo>
                      <a:pt x="101" y="189"/>
                    </a:lnTo>
                    <a:lnTo>
                      <a:pt x="106" y="171"/>
                    </a:lnTo>
                    <a:lnTo>
                      <a:pt x="118" y="165"/>
                    </a:lnTo>
                    <a:lnTo>
                      <a:pt x="118" y="141"/>
                    </a:lnTo>
                    <a:lnTo>
                      <a:pt x="112" y="141"/>
                    </a:lnTo>
                    <a:lnTo>
                      <a:pt x="112" y="147"/>
                    </a:lnTo>
                    <a:lnTo>
                      <a:pt x="112" y="141"/>
                    </a:lnTo>
                    <a:lnTo>
                      <a:pt x="112" y="136"/>
                    </a:lnTo>
                    <a:lnTo>
                      <a:pt x="112" y="130"/>
                    </a:lnTo>
                    <a:lnTo>
                      <a:pt x="101" y="124"/>
                    </a:lnTo>
                    <a:lnTo>
                      <a:pt x="77" y="124"/>
                    </a:lnTo>
                    <a:lnTo>
                      <a:pt x="71" y="118"/>
                    </a:lnTo>
                    <a:lnTo>
                      <a:pt x="77" y="112"/>
                    </a:lnTo>
                    <a:lnTo>
                      <a:pt x="65" y="112"/>
                    </a:lnTo>
                    <a:lnTo>
                      <a:pt x="59" y="118"/>
                    </a:lnTo>
                    <a:lnTo>
                      <a:pt x="59" y="124"/>
                    </a:lnTo>
                    <a:lnTo>
                      <a:pt x="59" y="124"/>
                    </a:lnTo>
                    <a:lnTo>
                      <a:pt x="65" y="124"/>
                    </a:lnTo>
                    <a:lnTo>
                      <a:pt x="71" y="130"/>
                    </a:lnTo>
                    <a:lnTo>
                      <a:pt x="53" y="136"/>
                    </a:lnTo>
                    <a:lnTo>
                      <a:pt x="48" y="141"/>
                    </a:lnTo>
                    <a:lnTo>
                      <a:pt x="36" y="136"/>
                    </a:lnTo>
                    <a:lnTo>
                      <a:pt x="18" y="124"/>
                    </a:lnTo>
                    <a:lnTo>
                      <a:pt x="18" y="100"/>
                    </a:lnTo>
                    <a:lnTo>
                      <a:pt x="24" y="94"/>
                    </a:lnTo>
                    <a:lnTo>
                      <a:pt x="36" y="100"/>
                    </a:lnTo>
                    <a:lnTo>
                      <a:pt x="65" y="100"/>
                    </a:lnTo>
                    <a:lnTo>
                      <a:pt x="95" y="83"/>
                    </a:lnTo>
                    <a:lnTo>
                      <a:pt x="154" y="59"/>
                    </a:lnTo>
                    <a:lnTo>
                      <a:pt x="154" y="65"/>
                    </a:lnTo>
                    <a:lnTo>
                      <a:pt x="142" y="71"/>
                    </a:lnTo>
                    <a:lnTo>
                      <a:pt x="136" y="94"/>
                    </a:lnTo>
                    <a:lnTo>
                      <a:pt x="124" y="112"/>
                    </a:lnTo>
                    <a:lnTo>
                      <a:pt x="124" y="118"/>
                    </a:lnTo>
                    <a:lnTo>
                      <a:pt x="142" y="100"/>
                    </a:lnTo>
                    <a:lnTo>
                      <a:pt x="154" y="94"/>
                    </a:lnTo>
                    <a:lnTo>
                      <a:pt x="154" y="88"/>
                    </a:lnTo>
                    <a:lnTo>
                      <a:pt x="148" y="83"/>
                    </a:lnTo>
                    <a:lnTo>
                      <a:pt x="148" y="83"/>
                    </a:lnTo>
                    <a:lnTo>
                      <a:pt x="159" y="77"/>
                    </a:lnTo>
                    <a:lnTo>
                      <a:pt x="171" y="47"/>
                    </a:lnTo>
                    <a:lnTo>
                      <a:pt x="212" y="35"/>
                    </a:lnTo>
                    <a:lnTo>
                      <a:pt x="283" y="6"/>
                    </a:lnTo>
                    <a:lnTo>
                      <a:pt x="313" y="0"/>
                    </a:lnTo>
                    <a:lnTo>
                      <a:pt x="307" y="12"/>
                    </a:lnTo>
                    <a:lnTo>
                      <a:pt x="313" y="24"/>
                    </a:lnTo>
                    <a:lnTo>
                      <a:pt x="307" y="29"/>
                    </a:lnTo>
                    <a:lnTo>
                      <a:pt x="324" y="35"/>
                    </a:lnTo>
                    <a:lnTo>
                      <a:pt x="324" y="41"/>
                    </a:lnTo>
                    <a:lnTo>
                      <a:pt x="330" y="41"/>
                    </a:lnTo>
                    <a:lnTo>
                      <a:pt x="324" y="53"/>
                    </a:lnTo>
                    <a:lnTo>
                      <a:pt x="324" y="59"/>
                    </a:lnTo>
                    <a:lnTo>
                      <a:pt x="318" y="71"/>
                    </a:lnTo>
                    <a:lnTo>
                      <a:pt x="324" y="83"/>
                    </a:lnTo>
                    <a:lnTo>
                      <a:pt x="330" y="94"/>
                    </a:lnTo>
                    <a:lnTo>
                      <a:pt x="330" y="94"/>
                    </a:lnTo>
                    <a:lnTo>
                      <a:pt x="324" y="100"/>
                    </a:lnTo>
                    <a:lnTo>
                      <a:pt x="324" y="106"/>
                    </a:lnTo>
                    <a:lnTo>
                      <a:pt x="330" y="112"/>
                    </a:lnTo>
                    <a:lnTo>
                      <a:pt x="336" y="112"/>
                    </a:lnTo>
                    <a:lnTo>
                      <a:pt x="336" y="118"/>
                    </a:lnTo>
                    <a:lnTo>
                      <a:pt x="330" y="130"/>
                    </a:lnTo>
                    <a:lnTo>
                      <a:pt x="318" y="124"/>
                    </a:lnTo>
                    <a:lnTo>
                      <a:pt x="313" y="130"/>
                    </a:lnTo>
                    <a:lnTo>
                      <a:pt x="301" y="147"/>
                    </a:lnTo>
                    <a:lnTo>
                      <a:pt x="307" y="153"/>
                    </a:lnTo>
                    <a:lnTo>
                      <a:pt x="307" y="159"/>
                    </a:lnTo>
                    <a:lnTo>
                      <a:pt x="295" y="165"/>
                    </a:lnTo>
                    <a:lnTo>
                      <a:pt x="283" y="171"/>
                    </a:lnTo>
                    <a:lnTo>
                      <a:pt x="271" y="183"/>
                    </a:lnTo>
                    <a:lnTo>
                      <a:pt x="271" y="189"/>
                    </a:lnTo>
                    <a:lnTo>
                      <a:pt x="277" y="194"/>
                    </a:lnTo>
                    <a:lnTo>
                      <a:pt x="283" y="206"/>
                    </a:lnTo>
                    <a:lnTo>
                      <a:pt x="289" y="212"/>
                    </a:lnTo>
                    <a:lnTo>
                      <a:pt x="295" y="224"/>
                    </a:lnTo>
                    <a:lnTo>
                      <a:pt x="277" y="230"/>
                    </a:lnTo>
                    <a:lnTo>
                      <a:pt x="271" y="224"/>
                    </a:lnTo>
                    <a:lnTo>
                      <a:pt x="265" y="236"/>
                    </a:lnTo>
                    <a:lnTo>
                      <a:pt x="260" y="236"/>
                    </a:lnTo>
                    <a:lnTo>
                      <a:pt x="260" y="242"/>
                    </a:lnTo>
                    <a:lnTo>
                      <a:pt x="254" y="247"/>
                    </a:lnTo>
                    <a:lnTo>
                      <a:pt x="283" y="265"/>
                    </a:lnTo>
                    <a:lnTo>
                      <a:pt x="289" y="271"/>
                    </a:lnTo>
                    <a:lnTo>
                      <a:pt x="301" y="265"/>
                    </a:lnTo>
                    <a:lnTo>
                      <a:pt x="313" y="259"/>
                    </a:lnTo>
                    <a:lnTo>
                      <a:pt x="330" y="283"/>
                    </a:lnTo>
                    <a:lnTo>
                      <a:pt x="342" y="289"/>
                    </a:lnTo>
                    <a:lnTo>
                      <a:pt x="366" y="277"/>
                    </a:lnTo>
                    <a:lnTo>
                      <a:pt x="371" y="277"/>
                    </a:lnTo>
                    <a:lnTo>
                      <a:pt x="377" y="283"/>
                    </a:lnTo>
                    <a:lnTo>
                      <a:pt x="395" y="277"/>
                    </a:lnTo>
                    <a:lnTo>
                      <a:pt x="395" y="283"/>
                    </a:lnTo>
                    <a:lnTo>
                      <a:pt x="377" y="300"/>
                    </a:lnTo>
                    <a:lnTo>
                      <a:pt x="366" y="306"/>
                    </a:lnTo>
                    <a:lnTo>
                      <a:pt x="366" y="330"/>
                    </a:lnTo>
                    <a:lnTo>
                      <a:pt x="360" y="342"/>
                    </a:lnTo>
                    <a:lnTo>
                      <a:pt x="348" y="348"/>
                    </a:lnTo>
                    <a:lnTo>
                      <a:pt x="336" y="353"/>
                    </a:lnTo>
                    <a:lnTo>
                      <a:pt x="336" y="377"/>
                    </a:lnTo>
                    <a:lnTo>
                      <a:pt x="336" y="383"/>
                    </a:lnTo>
                    <a:lnTo>
                      <a:pt x="336" y="383"/>
                    </a:lnTo>
                    <a:lnTo>
                      <a:pt x="330" y="389"/>
                    </a:lnTo>
                    <a:lnTo>
                      <a:pt x="295" y="377"/>
                    </a:lnTo>
                    <a:lnTo>
                      <a:pt x="283" y="383"/>
                    </a:lnTo>
                    <a:lnTo>
                      <a:pt x="283" y="389"/>
                    </a:lnTo>
                    <a:lnTo>
                      <a:pt x="283" y="389"/>
                    </a:lnTo>
                    <a:lnTo>
                      <a:pt x="283" y="395"/>
                    </a:lnTo>
                    <a:lnTo>
                      <a:pt x="301" y="401"/>
                    </a:lnTo>
                    <a:lnTo>
                      <a:pt x="307" y="412"/>
                    </a:lnTo>
                    <a:lnTo>
                      <a:pt x="301" y="418"/>
                    </a:lnTo>
                    <a:lnTo>
                      <a:pt x="295" y="430"/>
                    </a:lnTo>
                    <a:lnTo>
                      <a:pt x="283" y="442"/>
                    </a:lnTo>
                    <a:lnTo>
                      <a:pt x="265" y="448"/>
                    </a:lnTo>
                    <a:lnTo>
                      <a:pt x="265" y="424"/>
                    </a:lnTo>
                    <a:lnTo>
                      <a:pt x="260" y="418"/>
                    </a:lnTo>
                    <a:lnTo>
                      <a:pt x="260" y="412"/>
                    </a:lnTo>
                    <a:lnTo>
                      <a:pt x="242" y="412"/>
                    </a:lnTo>
                    <a:lnTo>
                      <a:pt x="230" y="407"/>
                    </a:lnTo>
                    <a:lnTo>
                      <a:pt x="230" y="401"/>
                    </a:lnTo>
                    <a:lnTo>
                      <a:pt x="230" y="395"/>
                    </a:lnTo>
                    <a:lnTo>
                      <a:pt x="230" y="389"/>
                    </a:lnTo>
                    <a:lnTo>
                      <a:pt x="230" y="383"/>
                    </a:lnTo>
                    <a:lnTo>
                      <a:pt x="218" y="371"/>
                    </a:lnTo>
                    <a:lnTo>
                      <a:pt x="207" y="371"/>
                    </a:lnTo>
                    <a:lnTo>
                      <a:pt x="201" y="377"/>
                    </a:lnTo>
                    <a:lnTo>
                      <a:pt x="171" y="383"/>
                    </a:lnTo>
                    <a:lnTo>
                      <a:pt x="148" y="371"/>
                    </a:lnTo>
                    <a:lnTo>
                      <a:pt x="142" y="383"/>
                    </a:lnTo>
                    <a:lnTo>
                      <a:pt x="142" y="389"/>
                    </a:lnTo>
                    <a:lnTo>
                      <a:pt x="142" y="395"/>
                    </a:lnTo>
                    <a:lnTo>
                      <a:pt x="136" y="412"/>
                    </a:lnTo>
                    <a:lnTo>
                      <a:pt x="148" y="424"/>
                    </a:lnTo>
                    <a:lnTo>
                      <a:pt x="154" y="436"/>
                    </a:lnTo>
                    <a:lnTo>
                      <a:pt x="154" y="454"/>
                    </a:lnTo>
                    <a:lnTo>
                      <a:pt x="142" y="483"/>
                    </a:lnTo>
                    <a:lnTo>
                      <a:pt x="142" y="489"/>
                    </a:lnTo>
                    <a:lnTo>
                      <a:pt x="148" y="501"/>
                    </a:lnTo>
                    <a:lnTo>
                      <a:pt x="154" y="513"/>
                    </a:lnTo>
                    <a:lnTo>
                      <a:pt x="142" y="518"/>
                    </a:lnTo>
                    <a:lnTo>
                      <a:pt x="136" y="536"/>
                    </a:lnTo>
                    <a:lnTo>
                      <a:pt x="130" y="542"/>
                    </a:lnTo>
                    <a:lnTo>
                      <a:pt x="130" y="554"/>
                    </a:lnTo>
                    <a:lnTo>
                      <a:pt x="124" y="554"/>
                    </a:lnTo>
                    <a:lnTo>
                      <a:pt x="118" y="560"/>
                    </a:lnTo>
                    <a:lnTo>
                      <a:pt x="112" y="583"/>
                    </a:lnTo>
                    <a:lnTo>
                      <a:pt x="101" y="589"/>
                    </a:lnTo>
                    <a:lnTo>
                      <a:pt x="77" y="613"/>
                    </a:lnTo>
                  </a:path>
                </a:pathLst>
              </a:custGeom>
              <a:noFill/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Freeform 616">
                <a:extLst>
                  <a:ext uri="{FF2B5EF4-FFF2-40B4-BE49-F238E27FC236}">
                    <a16:creationId xmlns:a16="http://schemas.microsoft.com/office/drawing/2014/main" id="{9FEEE104-A1CB-4D66-B67F-E10FA16DA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9100" y="3230562"/>
                <a:ext cx="139700" cy="141288"/>
              </a:xfrm>
              <a:custGeom>
                <a:avLst/>
                <a:gdLst>
                  <a:gd name="T0" fmla="*/ 0 w 88"/>
                  <a:gd name="T1" fmla="*/ 24 h 89"/>
                  <a:gd name="T2" fmla="*/ 6 w 88"/>
                  <a:gd name="T3" fmla="*/ 36 h 89"/>
                  <a:gd name="T4" fmla="*/ 6 w 88"/>
                  <a:gd name="T5" fmla="*/ 41 h 89"/>
                  <a:gd name="T6" fmla="*/ 12 w 88"/>
                  <a:gd name="T7" fmla="*/ 41 h 89"/>
                  <a:gd name="T8" fmla="*/ 6 w 88"/>
                  <a:gd name="T9" fmla="*/ 59 h 89"/>
                  <a:gd name="T10" fmla="*/ 35 w 88"/>
                  <a:gd name="T11" fmla="*/ 71 h 89"/>
                  <a:gd name="T12" fmla="*/ 35 w 88"/>
                  <a:gd name="T13" fmla="*/ 71 h 89"/>
                  <a:gd name="T14" fmla="*/ 24 w 88"/>
                  <a:gd name="T15" fmla="*/ 83 h 89"/>
                  <a:gd name="T16" fmla="*/ 24 w 88"/>
                  <a:gd name="T17" fmla="*/ 89 h 89"/>
                  <a:gd name="T18" fmla="*/ 35 w 88"/>
                  <a:gd name="T19" fmla="*/ 89 h 89"/>
                  <a:gd name="T20" fmla="*/ 41 w 88"/>
                  <a:gd name="T21" fmla="*/ 77 h 89"/>
                  <a:gd name="T22" fmla="*/ 47 w 88"/>
                  <a:gd name="T23" fmla="*/ 71 h 89"/>
                  <a:gd name="T24" fmla="*/ 59 w 88"/>
                  <a:gd name="T25" fmla="*/ 77 h 89"/>
                  <a:gd name="T26" fmla="*/ 65 w 88"/>
                  <a:gd name="T27" fmla="*/ 77 h 89"/>
                  <a:gd name="T28" fmla="*/ 71 w 88"/>
                  <a:gd name="T29" fmla="*/ 83 h 89"/>
                  <a:gd name="T30" fmla="*/ 77 w 88"/>
                  <a:gd name="T31" fmla="*/ 89 h 89"/>
                  <a:gd name="T32" fmla="*/ 82 w 88"/>
                  <a:gd name="T33" fmla="*/ 77 h 89"/>
                  <a:gd name="T34" fmla="*/ 77 w 88"/>
                  <a:gd name="T35" fmla="*/ 71 h 89"/>
                  <a:gd name="T36" fmla="*/ 77 w 88"/>
                  <a:gd name="T37" fmla="*/ 71 h 89"/>
                  <a:gd name="T38" fmla="*/ 82 w 88"/>
                  <a:gd name="T39" fmla="*/ 65 h 89"/>
                  <a:gd name="T40" fmla="*/ 88 w 88"/>
                  <a:gd name="T41" fmla="*/ 59 h 89"/>
                  <a:gd name="T42" fmla="*/ 71 w 88"/>
                  <a:gd name="T43" fmla="*/ 53 h 89"/>
                  <a:gd name="T44" fmla="*/ 71 w 88"/>
                  <a:gd name="T45" fmla="*/ 53 h 89"/>
                  <a:gd name="T46" fmla="*/ 77 w 88"/>
                  <a:gd name="T47" fmla="*/ 47 h 89"/>
                  <a:gd name="T48" fmla="*/ 77 w 88"/>
                  <a:gd name="T49" fmla="*/ 41 h 89"/>
                  <a:gd name="T50" fmla="*/ 65 w 88"/>
                  <a:gd name="T51" fmla="*/ 47 h 89"/>
                  <a:gd name="T52" fmla="*/ 65 w 88"/>
                  <a:gd name="T53" fmla="*/ 36 h 89"/>
                  <a:gd name="T54" fmla="*/ 65 w 88"/>
                  <a:gd name="T55" fmla="*/ 30 h 89"/>
                  <a:gd name="T56" fmla="*/ 65 w 88"/>
                  <a:gd name="T57" fmla="*/ 18 h 89"/>
                  <a:gd name="T58" fmla="*/ 59 w 88"/>
                  <a:gd name="T59" fmla="*/ 12 h 89"/>
                  <a:gd name="T60" fmla="*/ 59 w 88"/>
                  <a:gd name="T61" fmla="*/ 0 h 89"/>
                  <a:gd name="T62" fmla="*/ 53 w 88"/>
                  <a:gd name="T63" fmla="*/ 6 h 89"/>
                  <a:gd name="T64" fmla="*/ 29 w 88"/>
                  <a:gd name="T65" fmla="*/ 0 h 89"/>
                  <a:gd name="T66" fmla="*/ 29 w 88"/>
                  <a:gd name="T67" fmla="*/ 6 h 89"/>
                  <a:gd name="T68" fmla="*/ 35 w 88"/>
                  <a:gd name="T69" fmla="*/ 12 h 89"/>
                  <a:gd name="T70" fmla="*/ 35 w 88"/>
                  <a:gd name="T71" fmla="*/ 18 h 89"/>
                  <a:gd name="T72" fmla="*/ 29 w 88"/>
                  <a:gd name="T73" fmla="*/ 18 h 89"/>
                  <a:gd name="T74" fmla="*/ 6 w 88"/>
                  <a:gd name="T75" fmla="*/ 18 h 89"/>
                  <a:gd name="T76" fmla="*/ 0 w 88"/>
                  <a:gd name="T77" fmla="*/ 2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8" h="89">
                    <a:moveTo>
                      <a:pt x="0" y="24"/>
                    </a:moveTo>
                    <a:lnTo>
                      <a:pt x="6" y="36"/>
                    </a:lnTo>
                    <a:lnTo>
                      <a:pt x="6" y="41"/>
                    </a:lnTo>
                    <a:lnTo>
                      <a:pt x="12" y="41"/>
                    </a:lnTo>
                    <a:lnTo>
                      <a:pt x="6" y="59"/>
                    </a:lnTo>
                    <a:lnTo>
                      <a:pt x="35" y="71"/>
                    </a:lnTo>
                    <a:lnTo>
                      <a:pt x="35" y="71"/>
                    </a:lnTo>
                    <a:lnTo>
                      <a:pt x="24" y="83"/>
                    </a:lnTo>
                    <a:lnTo>
                      <a:pt x="24" y="89"/>
                    </a:lnTo>
                    <a:lnTo>
                      <a:pt x="35" y="89"/>
                    </a:lnTo>
                    <a:lnTo>
                      <a:pt x="41" y="77"/>
                    </a:lnTo>
                    <a:lnTo>
                      <a:pt x="47" y="71"/>
                    </a:lnTo>
                    <a:lnTo>
                      <a:pt x="59" y="77"/>
                    </a:lnTo>
                    <a:lnTo>
                      <a:pt x="65" y="77"/>
                    </a:lnTo>
                    <a:lnTo>
                      <a:pt x="71" y="83"/>
                    </a:lnTo>
                    <a:lnTo>
                      <a:pt x="77" y="89"/>
                    </a:lnTo>
                    <a:lnTo>
                      <a:pt x="82" y="77"/>
                    </a:lnTo>
                    <a:lnTo>
                      <a:pt x="77" y="71"/>
                    </a:lnTo>
                    <a:lnTo>
                      <a:pt x="77" y="71"/>
                    </a:lnTo>
                    <a:lnTo>
                      <a:pt x="82" y="65"/>
                    </a:lnTo>
                    <a:lnTo>
                      <a:pt x="88" y="59"/>
                    </a:lnTo>
                    <a:lnTo>
                      <a:pt x="71" y="53"/>
                    </a:lnTo>
                    <a:lnTo>
                      <a:pt x="71" y="53"/>
                    </a:lnTo>
                    <a:lnTo>
                      <a:pt x="77" y="47"/>
                    </a:lnTo>
                    <a:lnTo>
                      <a:pt x="77" y="41"/>
                    </a:lnTo>
                    <a:lnTo>
                      <a:pt x="65" y="47"/>
                    </a:lnTo>
                    <a:lnTo>
                      <a:pt x="65" y="36"/>
                    </a:lnTo>
                    <a:lnTo>
                      <a:pt x="65" y="30"/>
                    </a:lnTo>
                    <a:lnTo>
                      <a:pt x="65" y="18"/>
                    </a:lnTo>
                    <a:lnTo>
                      <a:pt x="59" y="12"/>
                    </a:lnTo>
                    <a:lnTo>
                      <a:pt x="59" y="0"/>
                    </a:lnTo>
                    <a:lnTo>
                      <a:pt x="53" y="6"/>
                    </a:lnTo>
                    <a:lnTo>
                      <a:pt x="29" y="0"/>
                    </a:lnTo>
                    <a:lnTo>
                      <a:pt x="29" y="6"/>
                    </a:lnTo>
                    <a:lnTo>
                      <a:pt x="35" y="12"/>
                    </a:lnTo>
                    <a:lnTo>
                      <a:pt x="35" y="18"/>
                    </a:lnTo>
                    <a:lnTo>
                      <a:pt x="29" y="18"/>
                    </a:lnTo>
                    <a:lnTo>
                      <a:pt x="6" y="18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Freeform 624">
                <a:extLst>
                  <a:ext uri="{FF2B5EF4-FFF2-40B4-BE49-F238E27FC236}">
                    <a16:creationId xmlns:a16="http://schemas.microsoft.com/office/drawing/2014/main" id="{9DA746CE-2F50-42A1-B952-492FC34EF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9138" y="2389187"/>
                <a:ext cx="168275" cy="131763"/>
              </a:xfrm>
              <a:custGeom>
                <a:avLst/>
                <a:gdLst>
                  <a:gd name="T0" fmla="*/ 106 w 106"/>
                  <a:gd name="T1" fmla="*/ 77 h 83"/>
                  <a:gd name="T2" fmla="*/ 101 w 106"/>
                  <a:gd name="T3" fmla="*/ 83 h 83"/>
                  <a:gd name="T4" fmla="*/ 101 w 106"/>
                  <a:gd name="T5" fmla="*/ 83 h 83"/>
                  <a:gd name="T6" fmla="*/ 101 w 106"/>
                  <a:gd name="T7" fmla="*/ 83 h 83"/>
                  <a:gd name="T8" fmla="*/ 95 w 106"/>
                  <a:gd name="T9" fmla="*/ 77 h 83"/>
                  <a:gd name="T10" fmla="*/ 95 w 106"/>
                  <a:gd name="T11" fmla="*/ 71 h 83"/>
                  <a:gd name="T12" fmla="*/ 89 w 106"/>
                  <a:gd name="T13" fmla="*/ 65 h 83"/>
                  <a:gd name="T14" fmla="*/ 71 w 106"/>
                  <a:gd name="T15" fmla="*/ 47 h 83"/>
                  <a:gd name="T16" fmla="*/ 0 w 106"/>
                  <a:gd name="T17" fmla="*/ 6 h 83"/>
                  <a:gd name="T18" fmla="*/ 6 w 106"/>
                  <a:gd name="T19" fmla="*/ 0 h 83"/>
                  <a:gd name="T20" fmla="*/ 95 w 106"/>
                  <a:gd name="T21" fmla="*/ 59 h 83"/>
                  <a:gd name="T22" fmla="*/ 106 w 106"/>
                  <a:gd name="T23" fmla="*/ 71 h 83"/>
                  <a:gd name="T24" fmla="*/ 106 w 106"/>
                  <a:gd name="T25" fmla="*/ 7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83">
                    <a:moveTo>
                      <a:pt x="106" y="77"/>
                    </a:moveTo>
                    <a:lnTo>
                      <a:pt x="101" y="83"/>
                    </a:lnTo>
                    <a:lnTo>
                      <a:pt x="101" y="83"/>
                    </a:lnTo>
                    <a:lnTo>
                      <a:pt x="101" y="83"/>
                    </a:lnTo>
                    <a:lnTo>
                      <a:pt x="95" y="77"/>
                    </a:lnTo>
                    <a:lnTo>
                      <a:pt x="95" y="71"/>
                    </a:lnTo>
                    <a:lnTo>
                      <a:pt x="89" y="65"/>
                    </a:lnTo>
                    <a:lnTo>
                      <a:pt x="71" y="47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95" y="59"/>
                    </a:lnTo>
                    <a:lnTo>
                      <a:pt x="106" y="71"/>
                    </a:lnTo>
                    <a:lnTo>
                      <a:pt x="106" y="77"/>
                    </a:lnTo>
                    <a:close/>
                  </a:path>
                </a:pathLst>
              </a:custGeom>
              <a:solidFill>
                <a:srgbClr val="FFCC99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Freeform 591">
                <a:extLst>
                  <a:ext uri="{FF2B5EF4-FFF2-40B4-BE49-F238E27FC236}">
                    <a16:creationId xmlns:a16="http://schemas.microsoft.com/office/drawing/2014/main" id="{22B79D2D-1CC7-4E19-87EE-D1597D0EF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3950" y="5073650"/>
                <a:ext cx="1084263" cy="1187450"/>
              </a:xfrm>
              <a:custGeom>
                <a:avLst/>
                <a:gdLst>
                  <a:gd name="T0" fmla="*/ 135 w 683"/>
                  <a:gd name="T1" fmla="*/ 730 h 748"/>
                  <a:gd name="T2" fmla="*/ 117 w 683"/>
                  <a:gd name="T3" fmla="*/ 701 h 748"/>
                  <a:gd name="T4" fmla="*/ 88 w 683"/>
                  <a:gd name="T5" fmla="*/ 701 h 748"/>
                  <a:gd name="T6" fmla="*/ 70 w 683"/>
                  <a:gd name="T7" fmla="*/ 683 h 748"/>
                  <a:gd name="T8" fmla="*/ 53 w 683"/>
                  <a:gd name="T9" fmla="*/ 660 h 748"/>
                  <a:gd name="T10" fmla="*/ 35 w 683"/>
                  <a:gd name="T11" fmla="*/ 583 h 748"/>
                  <a:gd name="T12" fmla="*/ 17 w 683"/>
                  <a:gd name="T13" fmla="*/ 459 h 748"/>
                  <a:gd name="T14" fmla="*/ 88 w 683"/>
                  <a:gd name="T15" fmla="*/ 324 h 748"/>
                  <a:gd name="T16" fmla="*/ 271 w 683"/>
                  <a:gd name="T17" fmla="*/ 112 h 748"/>
                  <a:gd name="T18" fmla="*/ 371 w 683"/>
                  <a:gd name="T19" fmla="*/ 0 h 748"/>
                  <a:gd name="T20" fmla="*/ 388 w 683"/>
                  <a:gd name="T21" fmla="*/ 23 h 748"/>
                  <a:gd name="T22" fmla="*/ 418 w 683"/>
                  <a:gd name="T23" fmla="*/ 23 h 748"/>
                  <a:gd name="T24" fmla="*/ 435 w 683"/>
                  <a:gd name="T25" fmla="*/ 29 h 748"/>
                  <a:gd name="T26" fmla="*/ 453 w 683"/>
                  <a:gd name="T27" fmla="*/ 41 h 748"/>
                  <a:gd name="T28" fmla="*/ 471 w 683"/>
                  <a:gd name="T29" fmla="*/ 65 h 748"/>
                  <a:gd name="T30" fmla="*/ 477 w 683"/>
                  <a:gd name="T31" fmla="*/ 88 h 748"/>
                  <a:gd name="T32" fmla="*/ 506 w 683"/>
                  <a:gd name="T33" fmla="*/ 106 h 748"/>
                  <a:gd name="T34" fmla="*/ 518 w 683"/>
                  <a:gd name="T35" fmla="*/ 129 h 748"/>
                  <a:gd name="T36" fmla="*/ 547 w 683"/>
                  <a:gd name="T37" fmla="*/ 118 h 748"/>
                  <a:gd name="T38" fmla="*/ 571 w 683"/>
                  <a:gd name="T39" fmla="*/ 106 h 748"/>
                  <a:gd name="T40" fmla="*/ 594 w 683"/>
                  <a:gd name="T41" fmla="*/ 129 h 748"/>
                  <a:gd name="T42" fmla="*/ 606 w 683"/>
                  <a:gd name="T43" fmla="*/ 141 h 748"/>
                  <a:gd name="T44" fmla="*/ 636 w 683"/>
                  <a:gd name="T45" fmla="*/ 153 h 748"/>
                  <a:gd name="T46" fmla="*/ 630 w 683"/>
                  <a:gd name="T47" fmla="*/ 182 h 748"/>
                  <a:gd name="T48" fmla="*/ 630 w 683"/>
                  <a:gd name="T49" fmla="*/ 212 h 748"/>
                  <a:gd name="T50" fmla="*/ 647 w 683"/>
                  <a:gd name="T51" fmla="*/ 241 h 748"/>
                  <a:gd name="T52" fmla="*/ 677 w 683"/>
                  <a:gd name="T53" fmla="*/ 265 h 748"/>
                  <a:gd name="T54" fmla="*/ 677 w 683"/>
                  <a:gd name="T55" fmla="*/ 288 h 748"/>
                  <a:gd name="T56" fmla="*/ 665 w 683"/>
                  <a:gd name="T57" fmla="*/ 318 h 748"/>
                  <a:gd name="T58" fmla="*/ 647 w 683"/>
                  <a:gd name="T59" fmla="*/ 324 h 748"/>
                  <a:gd name="T60" fmla="*/ 618 w 683"/>
                  <a:gd name="T61" fmla="*/ 324 h 748"/>
                  <a:gd name="T62" fmla="*/ 600 w 683"/>
                  <a:gd name="T63" fmla="*/ 341 h 748"/>
                  <a:gd name="T64" fmla="*/ 594 w 683"/>
                  <a:gd name="T65" fmla="*/ 371 h 748"/>
                  <a:gd name="T66" fmla="*/ 577 w 683"/>
                  <a:gd name="T67" fmla="*/ 377 h 748"/>
                  <a:gd name="T68" fmla="*/ 565 w 683"/>
                  <a:gd name="T69" fmla="*/ 412 h 748"/>
                  <a:gd name="T70" fmla="*/ 536 w 683"/>
                  <a:gd name="T71" fmla="*/ 418 h 748"/>
                  <a:gd name="T72" fmla="*/ 512 w 683"/>
                  <a:gd name="T73" fmla="*/ 424 h 748"/>
                  <a:gd name="T74" fmla="*/ 512 w 683"/>
                  <a:gd name="T75" fmla="*/ 453 h 748"/>
                  <a:gd name="T76" fmla="*/ 483 w 683"/>
                  <a:gd name="T77" fmla="*/ 447 h 748"/>
                  <a:gd name="T78" fmla="*/ 459 w 683"/>
                  <a:gd name="T79" fmla="*/ 436 h 748"/>
                  <a:gd name="T80" fmla="*/ 441 w 683"/>
                  <a:gd name="T81" fmla="*/ 442 h 748"/>
                  <a:gd name="T82" fmla="*/ 435 w 683"/>
                  <a:gd name="T83" fmla="*/ 465 h 748"/>
                  <a:gd name="T84" fmla="*/ 424 w 683"/>
                  <a:gd name="T85" fmla="*/ 489 h 748"/>
                  <a:gd name="T86" fmla="*/ 424 w 683"/>
                  <a:gd name="T87" fmla="*/ 518 h 748"/>
                  <a:gd name="T88" fmla="*/ 406 w 683"/>
                  <a:gd name="T89" fmla="*/ 524 h 748"/>
                  <a:gd name="T90" fmla="*/ 418 w 683"/>
                  <a:gd name="T91" fmla="*/ 542 h 748"/>
                  <a:gd name="T92" fmla="*/ 441 w 683"/>
                  <a:gd name="T93" fmla="*/ 559 h 748"/>
                  <a:gd name="T94" fmla="*/ 424 w 683"/>
                  <a:gd name="T95" fmla="*/ 571 h 748"/>
                  <a:gd name="T96" fmla="*/ 394 w 683"/>
                  <a:gd name="T97" fmla="*/ 583 h 748"/>
                  <a:gd name="T98" fmla="*/ 365 w 683"/>
                  <a:gd name="T99" fmla="*/ 589 h 748"/>
                  <a:gd name="T100" fmla="*/ 335 w 683"/>
                  <a:gd name="T101" fmla="*/ 601 h 748"/>
                  <a:gd name="T102" fmla="*/ 312 w 683"/>
                  <a:gd name="T103" fmla="*/ 595 h 748"/>
                  <a:gd name="T104" fmla="*/ 282 w 683"/>
                  <a:gd name="T105" fmla="*/ 601 h 748"/>
                  <a:gd name="T106" fmla="*/ 259 w 683"/>
                  <a:gd name="T107" fmla="*/ 601 h 748"/>
                  <a:gd name="T108" fmla="*/ 247 w 683"/>
                  <a:gd name="T109" fmla="*/ 630 h 748"/>
                  <a:gd name="T110" fmla="*/ 229 w 683"/>
                  <a:gd name="T111" fmla="*/ 660 h 748"/>
                  <a:gd name="T112" fmla="*/ 229 w 683"/>
                  <a:gd name="T113" fmla="*/ 689 h 748"/>
                  <a:gd name="T114" fmla="*/ 218 w 683"/>
                  <a:gd name="T115" fmla="*/ 707 h 748"/>
                  <a:gd name="T116" fmla="*/ 218 w 683"/>
                  <a:gd name="T117" fmla="*/ 742 h 748"/>
                  <a:gd name="T118" fmla="*/ 194 w 683"/>
                  <a:gd name="T119" fmla="*/ 742 h 748"/>
                  <a:gd name="T120" fmla="*/ 165 w 683"/>
                  <a:gd name="T121" fmla="*/ 730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83" h="748">
                    <a:moveTo>
                      <a:pt x="159" y="730"/>
                    </a:moveTo>
                    <a:lnTo>
                      <a:pt x="159" y="736"/>
                    </a:lnTo>
                    <a:lnTo>
                      <a:pt x="159" y="730"/>
                    </a:lnTo>
                    <a:lnTo>
                      <a:pt x="153" y="730"/>
                    </a:lnTo>
                    <a:lnTo>
                      <a:pt x="153" y="730"/>
                    </a:lnTo>
                    <a:lnTo>
                      <a:pt x="153" y="730"/>
                    </a:lnTo>
                    <a:lnTo>
                      <a:pt x="147" y="730"/>
                    </a:lnTo>
                    <a:lnTo>
                      <a:pt x="147" y="730"/>
                    </a:lnTo>
                    <a:lnTo>
                      <a:pt x="141" y="730"/>
                    </a:lnTo>
                    <a:lnTo>
                      <a:pt x="141" y="730"/>
                    </a:lnTo>
                    <a:lnTo>
                      <a:pt x="135" y="730"/>
                    </a:lnTo>
                    <a:lnTo>
                      <a:pt x="135" y="730"/>
                    </a:lnTo>
                    <a:lnTo>
                      <a:pt x="135" y="730"/>
                    </a:lnTo>
                    <a:lnTo>
                      <a:pt x="129" y="730"/>
                    </a:lnTo>
                    <a:lnTo>
                      <a:pt x="129" y="730"/>
                    </a:lnTo>
                    <a:lnTo>
                      <a:pt x="129" y="724"/>
                    </a:lnTo>
                    <a:lnTo>
                      <a:pt x="129" y="724"/>
                    </a:lnTo>
                    <a:lnTo>
                      <a:pt x="129" y="718"/>
                    </a:lnTo>
                    <a:lnTo>
                      <a:pt x="129" y="718"/>
                    </a:lnTo>
                    <a:lnTo>
                      <a:pt x="123" y="713"/>
                    </a:lnTo>
                    <a:lnTo>
                      <a:pt x="123" y="713"/>
                    </a:lnTo>
                    <a:lnTo>
                      <a:pt x="123" y="713"/>
                    </a:lnTo>
                    <a:lnTo>
                      <a:pt x="123" y="707"/>
                    </a:lnTo>
                    <a:lnTo>
                      <a:pt x="123" y="707"/>
                    </a:lnTo>
                    <a:lnTo>
                      <a:pt x="123" y="701"/>
                    </a:lnTo>
                    <a:lnTo>
                      <a:pt x="117" y="701"/>
                    </a:lnTo>
                    <a:lnTo>
                      <a:pt x="117" y="701"/>
                    </a:lnTo>
                    <a:lnTo>
                      <a:pt x="117" y="695"/>
                    </a:lnTo>
                    <a:lnTo>
                      <a:pt x="112" y="695"/>
                    </a:lnTo>
                    <a:lnTo>
                      <a:pt x="112" y="695"/>
                    </a:lnTo>
                    <a:lnTo>
                      <a:pt x="106" y="695"/>
                    </a:lnTo>
                    <a:lnTo>
                      <a:pt x="106" y="695"/>
                    </a:lnTo>
                    <a:lnTo>
                      <a:pt x="106" y="695"/>
                    </a:lnTo>
                    <a:lnTo>
                      <a:pt x="100" y="701"/>
                    </a:lnTo>
                    <a:lnTo>
                      <a:pt x="100" y="701"/>
                    </a:lnTo>
                    <a:lnTo>
                      <a:pt x="94" y="701"/>
                    </a:lnTo>
                    <a:lnTo>
                      <a:pt x="94" y="701"/>
                    </a:lnTo>
                    <a:lnTo>
                      <a:pt x="94" y="701"/>
                    </a:lnTo>
                    <a:lnTo>
                      <a:pt x="88" y="701"/>
                    </a:lnTo>
                    <a:lnTo>
                      <a:pt x="88" y="701"/>
                    </a:lnTo>
                    <a:lnTo>
                      <a:pt x="88" y="707"/>
                    </a:lnTo>
                    <a:lnTo>
                      <a:pt x="82" y="707"/>
                    </a:lnTo>
                    <a:lnTo>
                      <a:pt x="82" y="707"/>
                    </a:lnTo>
                    <a:lnTo>
                      <a:pt x="82" y="701"/>
                    </a:lnTo>
                    <a:lnTo>
                      <a:pt x="76" y="701"/>
                    </a:lnTo>
                    <a:lnTo>
                      <a:pt x="76" y="701"/>
                    </a:lnTo>
                    <a:lnTo>
                      <a:pt x="76" y="695"/>
                    </a:lnTo>
                    <a:lnTo>
                      <a:pt x="76" y="695"/>
                    </a:lnTo>
                    <a:lnTo>
                      <a:pt x="76" y="689"/>
                    </a:lnTo>
                    <a:lnTo>
                      <a:pt x="76" y="689"/>
                    </a:lnTo>
                    <a:lnTo>
                      <a:pt x="76" y="689"/>
                    </a:lnTo>
                    <a:lnTo>
                      <a:pt x="70" y="683"/>
                    </a:lnTo>
                    <a:lnTo>
                      <a:pt x="70" y="683"/>
                    </a:lnTo>
                    <a:lnTo>
                      <a:pt x="64" y="683"/>
                    </a:lnTo>
                    <a:lnTo>
                      <a:pt x="64" y="683"/>
                    </a:lnTo>
                    <a:lnTo>
                      <a:pt x="64" y="683"/>
                    </a:lnTo>
                    <a:lnTo>
                      <a:pt x="64" y="677"/>
                    </a:lnTo>
                    <a:lnTo>
                      <a:pt x="59" y="677"/>
                    </a:lnTo>
                    <a:lnTo>
                      <a:pt x="59" y="677"/>
                    </a:lnTo>
                    <a:lnTo>
                      <a:pt x="59" y="671"/>
                    </a:lnTo>
                    <a:lnTo>
                      <a:pt x="59" y="671"/>
                    </a:lnTo>
                    <a:lnTo>
                      <a:pt x="59" y="665"/>
                    </a:lnTo>
                    <a:lnTo>
                      <a:pt x="53" y="665"/>
                    </a:lnTo>
                    <a:lnTo>
                      <a:pt x="53" y="660"/>
                    </a:lnTo>
                    <a:lnTo>
                      <a:pt x="53" y="660"/>
                    </a:lnTo>
                    <a:lnTo>
                      <a:pt x="59" y="654"/>
                    </a:lnTo>
                    <a:lnTo>
                      <a:pt x="59" y="654"/>
                    </a:lnTo>
                    <a:lnTo>
                      <a:pt x="59" y="654"/>
                    </a:lnTo>
                    <a:lnTo>
                      <a:pt x="64" y="654"/>
                    </a:lnTo>
                    <a:lnTo>
                      <a:pt x="64" y="648"/>
                    </a:lnTo>
                    <a:lnTo>
                      <a:pt x="64" y="648"/>
                    </a:lnTo>
                    <a:lnTo>
                      <a:pt x="64" y="648"/>
                    </a:lnTo>
                    <a:lnTo>
                      <a:pt x="64" y="642"/>
                    </a:lnTo>
                    <a:lnTo>
                      <a:pt x="59" y="630"/>
                    </a:lnTo>
                    <a:lnTo>
                      <a:pt x="59" y="618"/>
                    </a:lnTo>
                    <a:lnTo>
                      <a:pt x="64" y="606"/>
                    </a:lnTo>
                    <a:lnTo>
                      <a:pt x="47" y="601"/>
                    </a:lnTo>
                    <a:lnTo>
                      <a:pt x="35" y="583"/>
                    </a:lnTo>
                    <a:lnTo>
                      <a:pt x="29" y="583"/>
                    </a:lnTo>
                    <a:lnTo>
                      <a:pt x="29" y="577"/>
                    </a:lnTo>
                    <a:lnTo>
                      <a:pt x="23" y="577"/>
                    </a:lnTo>
                    <a:lnTo>
                      <a:pt x="17" y="577"/>
                    </a:lnTo>
                    <a:lnTo>
                      <a:pt x="17" y="577"/>
                    </a:lnTo>
                    <a:lnTo>
                      <a:pt x="23" y="559"/>
                    </a:lnTo>
                    <a:lnTo>
                      <a:pt x="17" y="559"/>
                    </a:lnTo>
                    <a:lnTo>
                      <a:pt x="23" y="548"/>
                    </a:lnTo>
                    <a:lnTo>
                      <a:pt x="29" y="524"/>
                    </a:lnTo>
                    <a:lnTo>
                      <a:pt x="29" y="506"/>
                    </a:lnTo>
                    <a:lnTo>
                      <a:pt x="23" y="489"/>
                    </a:lnTo>
                    <a:lnTo>
                      <a:pt x="23" y="483"/>
                    </a:lnTo>
                    <a:lnTo>
                      <a:pt x="17" y="459"/>
                    </a:lnTo>
                    <a:lnTo>
                      <a:pt x="6" y="453"/>
                    </a:lnTo>
                    <a:lnTo>
                      <a:pt x="0" y="442"/>
                    </a:lnTo>
                    <a:lnTo>
                      <a:pt x="6" y="436"/>
                    </a:lnTo>
                    <a:lnTo>
                      <a:pt x="6" y="436"/>
                    </a:lnTo>
                    <a:lnTo>
                      <a:pt x="6" y="418"/>
                    </a:lnTo>
                    <a:lnTo>
                      <a:pt x="23" y="412"/>
                    </a:lnTo>
                    <a:lnTo>
                      <a:pt x="35" y="394"/>
                    </a:lnTo>
                    <a:lnTo>
                      <a:pt x="41" y="383"/>
                    </a:lnTo>
                    <a:lnTo>
                      <a:pt x="53" y="377"/>
                    </a:lnTo>
                    <a:lnTo>
                      <a:pt x="64" y="347"/>
                    </a:lnTo>
                    <a:lnTo>
                      <a:pt x="82" y="336"/>
                    </a:lnTo>
                    <a:lnTo>
                      <a:pt x="82" y="324"/>
                    </a:lnTo>
                    <a:lnTo>
                      <a:pt x="88" y="324"/>
                    </a:lnTo>
                    <a:lnTo>
                      <a:pt x="159" y="224"/>
                    </a:lnTo>
                    <a:lnTo>
                      <a:pt x="159" y="224"/>
                    </a:lnTo>
                    <a:lnTo>
                      <a:pt x="159" y="224"/>
                    </a:lnTo>
                    <a:lnTo>
                      <a:pt x="170" y="212"/>
                    </a:lnTo>
                    <a:lnTo>
                      <a:pt x="206" y="176"/>
                    </a:lnTo>
                    <a:lnTo>
                      <a:pt x="229" y="165"/>
                    </a:lnTo>
                    <a:lnTo>
                      <a:pt x="235" y="159"/>
                    </a:lnTo>
                    <a:lnTo>
                      <a:pt x="241" y="153"/>
                    </a:lnTo>
                    <a:lnTo>
                      <a:pt x="241" y="153"/>
                    </a:lnTo>
                    <a:lnTo>
                      <a:pt x="253" y="135"/>
                    </a:lnTo>
                    <a:lnTo>
                      <a:pt x="259" y="135"/>
                    </a:lnTo>
                    <a:lnTo>
                      <a:pt x="265" y="118"/>
                    </a:lnTo>
                    <a:lnTo>
                      <a:pt x="271" y="112"/>
                    </a:lnTo>
                    <a:lnTo>
                      <a:pt x="288" y="106"/>
                    </a:lnTo>
                    <a:lnTo>
                      <a:pt x="335" y="100"/>
                    </a:lnTo>
                    <a:lnTo>
                      <a:pt x="341" y="94"/>
                    </a:lnTo>
                    <a:lnTo>
                      <a:pt x="347" y="88"/>
                    </a:lnTo>
                    <a:lnTo>
                      <a:pt x="359" y="65"/>
                    </a:lnTo>
                    <a:lnTo>
                      <a:pt x="359" y="47"/>
                    </a:lnTo>
                    <a:lnTo>
                      <a:pt x="365" y="17"/>
                    </a:lnTo>
                    <a:lnTo>
                      <a:pt x="365" y="17"/>
                    </a:lnTo>
                    <a:lnTo>
                      <a:pt x="359" y="0"/>
                    </a:lnTo>
                    <a:lnTo>
                      <a:pt x="365" y="6"/>
                    </a:lnTo>
                    <a:lnTo>
                      <a:pt x="365" y="6"/>
                    </a:lnTo>
                    <a:lnTo>
                      <a:pt x="371" y="6"/>
                    </a:lnTo>
                    <a:lnTo>
                      <a:pt x="371" y="0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77" y="6"/>
                    </a:lnTo>
                    <a:lnTo>
                      <a:pt x="377" y="6"/>
                    </a:lnTo>
                    <a:lnTo>
                      <a:pt x="377" y="12"/>
                    </a:lnTo>
                    <a:lnTo>
                      <a:pt x="382" y="12"/>
                    </a:lnTo>
                    <a:lnTo>
                      <a:pt x="382" y="12"/>
                    </a:lnTo>
                    <a:lnTo>
                      <a:pt x="382" y="12"/>
                    </a:lnTo>
                    <a:lnTo>
                      <a:pt x="388" y="17"/>
                    </a:lnTo>
                    <a:lnTo>
                      <a:pt x="388" y="17"/>
                    </a:lnTo>
                    <a:lnTo>
                      <a:pt x="388" y="17"/>
                    </a:lnTo>
                    <a:lnTo>
                      <a:pt x="388" y="23"/>
                    </a:lnTo>
                    <a:lnTo>
                      <a:pt x="388" y="23"/>
                    </a:lnTo>
                    <a:lnTo>
                      <a:pt x="394" y="29"/>
                    </a:lnTo>
                    <a:lnTo>
                      <a:pt x="394" y="29"/>
                    </a:lnTo>
                    <a:lnTo>
                      <a:pt x="400" y="29"/>
                    </a:lnTo>
                    <a:lnTo>
                      <a:pt x="400" y="29"/>
                    </a:lnTo>
                    <a:lnTo>
                      <a:pt x="406" y="29"/>
                    </a:lnTo>
                    <a:lnTo>
                      <a:pt x="406" y="29"/>
                    </a:lnTo>
                    <a:lnTo>
                      <a:pt x="406" y="29"/>
                    </a:lnTo>
                    <a:lnTo>
                      <a:pt x="412" y="29"/>
                    </a:lnTo>
                    <a:lnTo>
                      <a:pt x="412" y="29"/>
                    </a:lnTo>
                    <a:lnTo>
                      <a:pt x="418" y="29"/>
                    </a:lnTo>
                    <a:lnTo>
                      <a:pt x="418" y="29"/>
                    </a:lnTo>
                    <a:lnTo>
                      <a:pt x="418" y="23"/>
                    </a:lnTo>
                    <a:lnTo>
                      <a:pt x="418" y="23"/>
                    </a:lnTo>
                    <a:lnTo>
                      <a:pt x="418" y="17"/>
                    </a:lnTo>
                    <a:lnTo>
                      <a:pt x="424" y="17"/>
                    </a:lnTo>
                    <a:lnTo>
                      <a:pt x="424" y="23"/>
                    </a:lnTo>
                    <a:lnTo>
                      <a:pt x="424" y="23"/>
                    </a:lnTo>
                    <a:lnTo>
                      <a:pt x="430" y="17"/>
                    </a:lnTo>
                    <a:lnTo>
                      <a:pt x="430" y="17"/>
                    </a:lnTo>
                    <a:lnTo>
                      <a:pt x="430" y="17"/>
                    </a:lnTo>
                    <a:lnTo>
                      <a:pt x="435" y="17"/>
                    </a:lnTo>
                    <a:lnTo>
                      <a:pt x="435" y="23"/>
                    </a:lnTo>
                    <a:lnTo>
                      <a:pt x="435" y="23"/>
                    </a:lnTo>
                    <a:lnTo>
                      <a:pt x="435" y="23"/>
                    </a:lnTo>
                    <a:lnTo>
                      <a:pt x="435" y="29"/>
                    </a:lnTo>
                    <a:lnTo>
                      <a:pt x="435" y="29"/>
                    </a:lnTo>
                    <a:lnTo>
                      <a:pt x="435" y="29"/>
                    </a:lnTo>
                    <a:lnTo>
                      <a:pt x="435" y="35"/>
                    </a:lnTo>
                    <a:lnTo>
                      <a:pt x="435" y="35"/>
                    </a:lnTo>
                    <a:lnTo>
                      <a:pt x="435" y="35"/>
                    </a:lnTo>
                    <a:lnTo>
                      <a:pt x="441" y="41"/>
                    </a:lnTo>
                    <a:lnTo>
                      <a:pt x="441" y="41"/>
                    </a:lnTo>
                    <a:lnTo>
                      <a:pt x="441" y="41"/>
                    </a:lnTo>
                    <a:lnTo>
                      <a:pt x="441" y="41"/>
                    </a:lnTo>
                    <a:lnTo>
                      <a:pt x="447" y="47"/>
                    </a:lnTo>
                    <a:lnTo>
                      <a:pt x="447" y="47"/>
                    </a:lnTo>
                    <a:lnTo>
                      <a:pt x="453" y="47"/>
                    </a:lnTo>
                    <a:lnTo>
                      <a:pt x="453" y="41"/>
                    </a:lnTo>
                    <a:lnTo>
                      <a:pt x="453" y="41"/>
                    </a:lnTo>
                    <a:lnTo>
                      <a:pt x="459" y="41"/>
                    </a:lnTo>
                    <a:lnTo>
                      <a:pt x="459" y="41"/>
                    </a:lnTo>
                    <a:lnTo>
                      <a:pt x="465" y="41"/>
                    </a:lnTo>
                    <a:lnTo>
                      <a:pt x="465" y="41"/>
                    </a:lnTo>
                    <a:lnTo>
                      <a:pt x="465" y="47"/>
                    </a:lnTo>
                    <a:lnTo>
                      <a:pt x="465" y="47"/>
                    </a:lnTo>
                    <a:lnTo>
                      <a:pt x="465" y="53"/>
                    </a:lnTo>
                    <a:lnTo>
                      <a:pt x="465" y="53"/>
                    </a:lnTo>
                    <a:lnTo>
                      <a:pt x="471" y="53"/>
                    </a:lnTo>
                    <a:lnTo>
                      <a:pt x="471" y="59"/>
                    </a:lnTo>
                    <a:lnTo>
                      <a:pt x="471" y="59"/>
                    </a:lnTo>
                    <a:lnTo>
                      <a:pt x="471" y="59"/>
                    </a:lnTo>
                    <a:lnTo>
                      <a:pt x="471" y="65"/>
                    </a:lnTo>
                    <a:lnTo>
                      <a:pt x="477" y="65"/>
                    </a:lnTo>
                    <a:lnTo>
                      <a:pt x="477" y="65"/>
                    </a:lnTo>
                    <a:lnTo>
                      <a:pt x="477" y="65"/>
                    </a:lnTo>
                    <a:lnTo>
                      <a:pt x="483" y="65"/>
                    </a:lnTo>
                    <a:lnTo>
                      <a:pt x="483" y="65"/>
                    </a:lnTo>
                    <a:lnTo>
                      <a:pt x="483" y="70"/>
                    </a:lnTo>
                    <a:lnTo>
                      <a:pt x="483" y="70"/>
                    </a:lnTo>
                    <a:lnTo>
                      <a:pt x="483" y="76"/>
                    </a:lnTo>
                    <a:lnTo>
                      <a:pt x="477" y="76"/>
                    </a:lnTo>
                    <a:lnTo>
                      <a:pt x="477" y="82"/>
                    </a:lnTo>
                    <a:lnTo>
                      <a:pt x="477" y="82"/>
                    </a:lnTo>
                    <a:lnTo>
                      <a:pt x="477" y="82"/>
                    </a:lnTo>
                    <a:lnTo>
                      <a:pt x="477" y="88"/>
                    </a:lnTo>
                    <a:lnTo>
                      <a:pt x="483" y="88"/>
                    </a:lnTo>
                    <a:lnTo>
                      <a:pt x="483" y="94"/>
                    </a:lnTo>
                    <a:lnTo>
                      <a:pt x="483" y="94"/>
                    </a:lnTo>
                    <a:lnTo>
                      <a:pt x="483" y="94"/>
                    </a:lnTo>
                    <a:lnTo>
                      <a:pt x="488" y="100"/>
                    </a:lnTo>
                    <a:lnTo>
                      <a:pt x="488" y="100"/>
                    </a:lnTo>
                    <a:lnTo>
                      <a:pt x="494" y="94"/>
                    </a:lnTo>
                    <a:lnTo>
                      <a:pt x="494" y="94"/>
                    </a:lnTo>
                    <a:lnTo>
                      <a:pt x="494" y="100"/>
                    </a:lnTo>
                    <a:lnTo>
                      <a:pt x="494" y="100"/>
                    </a:lnTo>
                    <a:lnTo>
                      <a:pt x="500" y="106"/>
                    </a:lnTo>
                    <a:lnTo>
                      <a:pt x="500" y="106"/>
                    </a:lnTo>
                    <a:lnTo>
                      <a:pt x="506" y="106"/>
                    </a:lnTo>
                    <a:lnTo>
                      <a:pt x="506" y="106"/>
                    </a:lnTo>
                    <a:lnTo>
                      <a:pt x="506" y="106"/>
                    </a:lnTo>
                    <a:lnTo>
                      <a:pt x="512" y="106"/>
                    </a:lnTo>
                    <a:lnTo>
                      <a:pt x="512" y="112"/>
                    </a:lnTo>
                    <a:lnTo>
                      <a:pt x="512" y="112"/>
                    </a:lnTo>
                    <a:lnTo>
                      <a:pt x="512" y="118"/>
                    </a:lnTo>
                    <a:lnTo>
                      <a:pt x="512" y="118"/>
                    </a:lnTo>
                    <a:lnTo>
                      <a:pt x="512" y="123"/>
                    </a:lnTo>
                    <a:lnTo>
                      <a:pt x="512" y="123"/>
                    </a:lnTo>
                    <a:lnTo>
                      <a:pt x="512" y="123"/>
                    </a:lnTo>
                    <a:lnTo>
                      <a:pt x="518" y="123"/>
                    </a:lnTo>
                    <a:lnTo>
                      <a:pt x="518" y="123"/>
                    </a:lnTo>
                    <a:lnTo>
                      <a:pt x="518" y="129"/>
                    </a:lnTo>
                    <a:lnTo>
                      <a:pt x="524" y="129"/>
                    </a:lnTo>
                    <a:lnTo>
                      <a:pt x="524" y="129"/>
                    </a:lnTo>
                    <a:lnTo>
                      <a:pt x="530" y="129"/>
                    </a:lnTo>
                    <a:lnTo>
                      <a:pt x="530" y="129"/>
                    </a:lnTo>
                    <a:lnTo>
                      <a:pt x="530" y="123"/>
                    </a:lnTo>
                    <a:lnTo>
                      <a:pt x="530" y="123"/>
                    </a:lnTo>
                    <a:lnTo>
                      <a:pt x="536" y="123"/>
                    </a:lnTo>
                    <a:lnTo>
                      <a:pt x="536" y="123"/>
                    </a:lnTo>
                    <a:lnTo>
                      <a:pt x="541" y="118"/>
                    </a:lnTo>
                    <a:lnTo>
                      <a:pt x="541" y="118"/>
                    </a:lnTo>
                    <a:lnTo>
                      <a:pt x="541" y="118"/>
                    </a:lnTo>
                    <a:lnTo>
                      <a:pt x="547" y="118"/>
                    </a:lnTo>
                    <a:lnTo>
                      <a:pt x="547" y="118"/>
                    </a:lnTo>
                    <a:lnTo>
                      <a:pt x="553" y="118"/>
                    </a:lnTo>
                    <a:lnTo>
                      <a:pt x="553" y="118"/>
                    </a:lnTo>
                    <a:lnTo>
                      <a:pt x="553" y="123"/>
                    </a:lnTo>
                    <a:lnTo>
                      <a:pt x="559" y="123"/>
                    </a:lnTo>
                    <a:lnTo>
                      <a:pt x="559" y="123"/>
                    </a:lnTo>
                    <a:lnTo>
                      <a:pt x="565" y="123"/>
                    </a:lnTo>
                    <a:lnTo>
                      <a:pt x="565" y="123"/>
                    </a:lnTo>
                    <a:lnTo>
                      <a:pt x="565" y="118"/>
                    </a:lnTo>
                    <a:lnTo>
                      <a:pt x="565" y="118"/>
                    </a:lnTo>
                    <a:lnTo>
                      <a:pt x="565" y="112"/>
                    </a:lnTo>
                    <a:lnTo>
                      <a:pt x="565" y="112"/>
                    </a:lnTo>
                    <a:lnTo>
                      <a:pt x="571" y="112"/>
                    </a:lnTo>
                    <a:lnTo>
                      <a:pt x="571" y="106"/>
                    </a:lnTo>
                    <a:lnTo>
                      <a:pt x="571" y="112"/>
                    </a:lnTo>
                    <a:lnTo>
                      <a:pt x="571" y="112"/>
                    </a:lnTo>
                    <a:lnTo>
                      <a:pt x="577" y="112"/>
                    </a:lnTo>
                    <a:lnTo>
                      <a:pt x="577" y="118"/>
                    </a:lnTo>
                    <a:lnTo>
                      <a:pt x="577" y="118"/>
                    </a:lnTo>
                    <a:lnTo>
                      <a:pt x="583" y="118"/>
                    </a:lnTo>
                    <a:lnTo>
                      <a:pt x="583" y="123"/>
                    </a:lnTo>
                    <a:lnTo>
                      <a:pt x="589" y="123"/>
                    </a:lnTo>
                    <a:lnTo>
                      <a:pt x="589" y="123"/>
                    </a:lnTo>
                    <a:lnTo>
                      <a:pt x="589" y="123"/>
                    </a:lnTo>
                    <a:lnTo>
                      <a:pt x="594" y="123"/>
                    </a:lnTo>
                    <a:lnTo>
                      <a:pt x="594" y="123"/>
                    </a:lnTo>
                    <a:lnTo>
                      <a:pt x="594" y="129"/>
                    </a:lnTo>
                    <a:lnTo>
                      <a:pt x="594" y="129"/>
                    </a:lnTo>
                    <a:lnTo>
                      <a:pt x="594" y="129"/>
                    </a:lnTo>
                    <a:lnTo>
                      <a:pt x="594" y="135"/>
                    </a:lnTo>
                    <a:lnTo>
                      <a:pt x="594" y="135"/>
                    </a:lnTo>
                    <a:lnTo>
                      <a:pt x="594" y="141"/>
                    </a:lnTo>
                    <a:lnTo>
                      <a:pt x="600" y="141"/>
                    </a:lnTo>
                    <a:lnTo>
                      <a:pt x="600" y="141"/>
                    </a:lnTo>
                    <a:lnTo>
                      <a:pt x="600" y="147"/>
                    </a:lnTo>
                    <a:lnTo>
                      <a:pt x="606" y="147"/>
                    </a:lnTo>
                    <a:lnTo>
                      <a:pt x="606" y="147"/>
                    </a:lnTo>
                    <a:lnTo>
                      <a:pt x="606" y="147"/>
                    </a:lnTo>
                    <a:lnTo>
                      <a:pt x="606" y="141"/>
                    </a:lnTo>
                    <a:lnTo>
                      <a:pt x="606" y="141"/>
                    </a:lnTo>
                    <a:lnTo>
                      <a:pt x="612" y="141"/>
                    </a:lnTo>
                    <a:lnTo>
                      <a:pt x="612" y="141"/>
                    </a:lnTo>
                    <a:lnTo>
                      <a:pt x="612" y="141"/>
                    </a:lnTo>
                    <a:lnTo>
                      <a:pt x="618" y="147"/>
                    </a:lnTo>
                    <a:lnTo>
                      <a:pt x="618" y="147"/>
                    </a:lnTo>
                    <a:lnTo>
                      <a:pt x="618" y="147"/>
                    </a:lnTo>
                    <a:lnTo>
                      <a:pt x="624" y="147"/>
                    </a:lnTo>
                    <a:lnTo>
                      <a:pt x="624" y="147"/>
                    </a:lnTo>
                    <a:lnTo>
                      <a:pt x="624" y="153"/>
                    </a:lnTo>
                    <a:lnTo>
                      <a:pt x="630" y="153"/>
                    </a:lnTo>
                    <a:lnTo>
                      <a:pt x="630" y="147"/>
                    </a:lnTo>
                    <a:lnTo>
                      <a:pt x="636" y="147"/>
                    </a:lnTo>
                    <a:lnTo>
                      <a:pt x="636" y="153"/>
                    </a:lnTo>
                    <a:lnTo>
                      <a:pt x="636" y="153"/>
                    </a:lnTo>
                    <a:lnTo>
                      <a:pt x="636" y="159"/>
                    </a:lnTo>
                    <a:lnTo>
                      <a:pt x="630" y="159"/>
                    </a:lnTo>
                    <a:lnTo>
                      <a:pt x="630" y="159"/>
                    </a:lnTo>
                    <a:lnTo>
                      <a:pt x="630" y="165"/>
                    </a:lnTo>
                    <a:lnTo>
                      <a:pt x="630" y="165"/>
                    </a:lnTo>
                    <a:lnTo>
                      <a:pt x="624" y="171"/>
                    </a:lnTo>
                    <a:lnTo>
                      <a:pt x="624" y="171"/>
                    </a:lnTo>
                    <a:lnTo>
                      <a:pt x="624" y="171"/>
                    </a:lnTo>
                    <a:lnTo>
                      <a:pt x="624" y="176"/>
                    </a:lnTo>
                    <a:lnTo>
                      <a:pt x="624" y="176"/>
                    </a:lnTo>
                    <a:lnTo>
                      <a:pt x="624" y="182"/>
                    </a:lnTo>
                    <a:lnTo>
                      <a:pt x="630" y="182"/>
                    </a:lnTo>
                    <a:lnTo>
                      <a:pt x="630" y="182"/>
                    </a:lnTo>
                    <a:lnTo>
                      <a:pt x="630" y="188"/>
                    </a:lnTo>
                    <a:lnTo>
                      <a:pt x="630" y="188"/>
                    </a:lnTo>
                    <a:lnTo>
                      <a:pt x="636" y="188"/>
                    </a:lnTo>
                    <a:lnTo>
                      <a:pt x="636" y="194"/>
                    </a:lnTo>
                    <a:lnTo>
                      <a:pt x="630" y="194"/>
                    </a:lnTo>
                    <a:lnTo>
                      <a:pt x="630" y="194"/>
                    </a:lnTo>
                    <a:lnTo>
                      <a:pt x="630" y="200"/>
                    </a:lnTo>
                    <a:lnTo>
                      <a:pt x="630" y="200"/>
                    </a:lnTo>
                    <a:lnTo>
                      <a:pt x="630" y="206"/>
                    </a:lnTo>
                    <a:lnTo>
                      <a:pt x="630" y="206"/>
                    </a:lnTo>
                    <a:lnTo>
                      <a:pt x="630" y="212"/>
                    </a:lnTo>
                    <a:lnTo>
                      <a:pt x="630" y="212"/>
                    </a:lnTo>
                    <a:lnTo>
                      <a:pt x="630" y="212"/>
                    </a:lnTo>
                    <a:lnTo>
                      <a:pt x="636" y="218"/>
                    </a:lnTo>
                    <a:lnTo>
                      <a:pt x="636" y="218"/>
                    </a:lnTo>
                    <a:lnTo>
                      <a:pt x="636" y="218"/>
                    </a:lnTo>
                    <a:lnTo>
                      <a:pt x="636" y="224"/>
                    </a:lnTo>
                    <a:lnTo>
                      <a:pt x="642" y="224"/>
                    </a:lnTo>
                    <a:lnTo>
                      <a:pt x="642" y="229"/>
                    </a:lnTo>
                    <a:lnTo>
                      <a:pt x="642" y="229"/>
                    </a:lnTo>
                    <a:lnTo>
                      <a:pt x="642" y="229"/>
                    </a:lnTo>
                    <a:lnTo>
                      <a:pt x="647" y="235"/>
                    </a:lnTo>
                    <a:lnTo>
                      <a:pt x="647" y="235"/>
                    </a:lnTo>
                    <a:lnTo>
                      <a:pt x="647" y="235"/>
                    </a:lnTo>
                    <a:lnTo>
                      <a:pt x="647" y="241"/>
                    </a:lnTo>
                    <a:lnTo>
                      <a:pt x="653" y="241"/>
                    </a:lnTo>
                    <a:lnTo>
                      <a:pt x="653" y="241"/>
                    </a:lnTo>
                    <a:lnTo>
                      <a:pt x="653" y="247"/>
                    </a:lnTo>
                    <a:lnTo>
                      <a:pt x="659" y="247"/>
                    </a:lnTo>
                    <a:lnTo>
                      <a:pt x="659" y="247"/>
                    </a:lnTo>
                    <a:lnTo>
                      <a:pt x="659" y="253"/>
                    </a:lnTo>
                    <a:lnTo>
                      <a:pt x="665" y="253"/>
                    </a:lnTo>
                    <a:lnTo>
                      <a:pt x="665" y="259"/>
                    </a:lnTo>
                    <a:lnTo>
                      <a:pt x="665" y="259"/>
                    </a:lnTo>
                    <a:lnTo>
                      <a:pt x="665" y="259"/>
                    </a:lnTo>
                    <a:lnTo>
                      <a:pt x="671" y="259"/>
                    </a:lnTo>
                    <a:lnTo>
                      <a:pt x="671" y="265"/>
                    </a:lnTo>
                    <a:lnTo>
                      <a:pt x="677" y="265"/>
                    </a:lnTo>
                    <a:lnTo>
                      <a:pt x="677" y="265"/>
                    </a:lnTo>
                    <a:lnTo>
                      <a:pt x="677" y="265"/>
                    </a:lnTo>
                    <a:lnTo>
                      <a:pt x="683" y="265"/>
                    </a:lnTo>
                    <a:lnTo>
                      <a:pt x="683" y="271"/>
                    </a:lnTo>
                    <a:lnTo>
                      <a:pt x="683" y="271"/>
                    </a:lnTo>
                    <a:lnTo>
                      <a:pt x="683" y="277"/>
                    </a:lnTo>
                    <a:lnTo>
                      <a:pt x="683" y="277"/>
                    </a:lnTo>
                    <a:lnTo>
                      <a:pt x="683" y="282"/>
                    </a:lnTo>
                    <a:lnTo>
                      <a:pt x="683" y="282"/>
                    </a:lnTo>
                    <a:lnTo>
                      <a:pt x="683" y="282"/>
                    </a:lnTo>
                    <a:lnTo>
                      <a:pt x="683" y="282"/>
                    </a:lnTo>
                    <a:lnTo>
                      <a:pt x="677" y="282"/>
                    </a:lnTo>
                    <a:lnTo>
                      <a:pt x="677" y="288"/>
                    </a:lnTo>
                    <a:lnTo>
                      <a:pt x="677" y="288"/>
                    </a:lnTo>
                    <a:lnTo>
                      <a:pt x="677" y="294"/>
                    </a:lnTo>
                    <a:lnTo>
                      <a:pt x="677" y="294"/>
                    </a:lnTo>
                    <a:lnTo>
                      <a:pt x="677" y="294"/>
                    </a:lnTo>
                    <a:lnTo>
                      <a:pt x="677" y="300"/>
                    </a:lnTo>
                    <a:lnTo>
                      <a:pt x="677" y="300"/>
                    </a:lnTo>
                    <a:lnTo>
                      <a:pt x="677" y="306"/>
                    </a:lnTo>
                    <a:lnTo>
                      <a:pt x="671" y="306"/>
                    </a:lnTo>
                    <a:lnTo>
                      <a:pt x="671" y="306"/>
                    </a:lnTo>
                    <a:lnTo>
                      <a:pt x="671" y="312"/>
                    </a:lnTo>
                    <a:lnTo>
                      <a:pt x="671" y="312"/>
                    </a:lnTo>
                    <a:lnTo>
                      <a:pt x="671" y="312"/>
                    </a:lnTo>
                    <a:lnTo>
                      <a:pt x="665" y="318"/>
                    </a:lnTo>
                    <a:lnTo>
                      <a:pt x="665" y="312"/>
                    </a:lnTo>
                    <a:lnTo>
                      <a:pt x="665" y="312"/>
                    </a:lnTo>
                    <a:lnTo>
                      <a:pt x="659" y="312"/>
                    </a:lnTo>
                    <a:lnTo>
                      <a:pt x="659" y="318"/>
                    </a:lnTo>
                    <a:lnTo>
                      <a:pt x="653" y="318"/>
                    </a:lnTo>
                    <a:lnTo>
                      <a:pt x="653" y="318"/>
                    </a:lnTo>
                    <a:lnTo>
                      <a:pt x="653" y="318"/>
                    </a:lnTo>
                    <a:lnTo>
                      <a:pt x="653" y="324"/>
                    </a:lnTo>
                    <a:lnTo>
                      <a:pt x="653" y="324"/>
                    </a:lnTo>
                    <a:lnTo>
                      <a:pt x="653" y="330"/>
                    </a:lnTo>
                    <a:lnTo>
                      <a:pt x="647" y="330"/>
                    </a:lnTo>
                    <a:lnTo>
                      <a:pt x="647" y="324"/>
                    </a:lnTo>
                    <a:lnTo>
                      <a:pt x="647" y="324"/>
                    </a:lnTo>
                    <a:lnTo>
                      <a:pt x="642" y="324"/>
                    </a:lnTo>
                    <a:lnTo>
                      <a:pt x="642" y="330"/>
                    </a:lnTo>
                    <a:lnTo>
                      <a:pt x="642" y="330"/>
                    </a:lnTo>
                    <a:lnTo>
                      <a:pt x="636" y="330"/>
                    </a:lnTo>
                    <a:lnTo>
                      <a:pt x="636" y="330"/>
                    </a:lnTo>
                    <a:lnTo>
                      <a:pt x="630" y="330"/>
                    </a:lnTo>
                    <a:lnTo>
                      <a:pt x="630" y="330"/>
                    </a:lnTo>
                    <a:lnTo>
                      <a:pt x="630" y="324"/>
                    </a:lnTo>
                    <a:lnTo>
                      <a:pt x="624" y="324"/>
                    </a:lnTo>
                    <a:lnTo>
                      <a:pt x="624" y="324"/>
                    </a:lnTo>
                    <a:lnTo>
                      <a:pt x="618" y="324"/>
                    </a:lnTo>
                    <a:lnTo>
                      <a:pt x="618" y="324"/>
                    </a:lnTo>
                    <a:lnTo>
                      <a:pt x="618" y="324"/>
                    </a:lnTo>
                    <a:lnTo>
                      <a:pt x="612" y="330"/>
                    </a:lnTo>
                    <a:lnTo>
                      <a:pt x="612" y="330"/>
                    </a:lnTo>
                    <a:lnTo>
                      <a:pt x="612" y="330"/>
                    </a:lnTo>
                    <a:lnTo>
                      <a:pt x="606" y="330"/>
                    </a:lnTo>
                    <a:lnTo>
                      <a:pt x="606" y="330"/>
                    </a:lnTo>
                    <a:lnTo>
                      <a:pt x="600" y="330"/>
                    </a:lnTo>
                    <a:lnTo>
                      <a:pt x="600" y="330"/>
                    </a:lnTo>
                    <a:lnTo>
                      <a:pt x="600" y="330"/>
                    </a:lnTo>
                    <a:lnTo>
                      <a:pt x="600" y="330"/>
                    </a:lnTo>
                    <a:lnTo>
                      <a:pt x="600" y="336"/>
                    </a:lnTo>
                    <a:lnTo>
                      <a:pt x="600" y="336"/>
                    </a:lnTo>
                    <a:lnTo>
                      <a:pt x="600" y="341"/>
                    </a:lnTo>
                    <a:lnTo>
                      <a:pt x="600" y="341"/>
                    </a:lnTo>
                    <a:lnTo>
                      <a:pt x="600" y="347"/>
                    </a:lnTo>
                    <a:lnTo>
                      <a:pt x="600" y="347"/>
                    </a:lnTo>
                    <a:lnTo>
                      <a:pt x="600" y="347"/>
                    </a:lnTo>
                    <a:lnTo>
                      <a:pt x="600" y="353"/>
                    </a:lnTo>
                    <a:lnTo>
                      <a:pt x="600" y="353"/>
                    </a:lnTo>
                    <a:lnTo>
                      <a:pt x="600" y="359"/>
                    </a:lnTo>
                    <a:lnTo>
                      <a:pt x="606" y="359"/>
                    </a:lnTo>
                    <a:lnTo>
                      <a:pt x="606" y="359"/>
                    </a:lnTo>
                    <a:lnTo>
                      <a:pt x="606" y="365"/>
                    </a:lnTo>
                    <a:lnTo>
                      <a:pt x="600" y="365"/>
                    </a:lnTo>
                    <a:lnTo>
                      <a:pt x="600" y="365"/>
                    </a:lnTo>
                    <a:lnTo>
                      <a:pt x="600" y="365"/>
                    </a:lnTo>
                    <a:lnTo>
                      <a:pt x="594" y="371"/>
                    </a:lnTo>
                    <a:lnTo>
                      <a:pt x="594" y="371"/>
                    </a:lnTo>
                    <a:lnTo>
                      <a:pt x="594" y="371"/>
                    </a:lnTo>
                    <a:lnTo>
                      <a:pt x="589" y="371"/>
                    </a:lnTo>
                    <a:lnTo>
                      <a:pt x="589" y="365"/>
                    </a:lnTo>
                    <a:lnTo>
                      <a:pt x="589" y="365"/>
                    </a:lnTo>
                    <a:lnTo>
                      <a:pt x="583" y="365"/>
                    </a:lnTo>
                    <a:lnTo>
                      <a:pt x="583" y="365"/>
                    </a:lnTo>
                    <a:lnTo>
                      <a:pt x="583" y="365"/>
                    </a:lnTo>
                    <a:lnTo>
                      <a:pt x="577" y="371"/>
                    </a:lnTo>
                    <a:lnTo>
                      <a:pt x="577" y="371"/>
                    </a:lnTo>
                    <a:lnTo>
                      <a:pt x="577" y="377"/>
                    </a:lnTo>
                    <a:lnTo>
                      <a:pt x="577" y="377"/>
                    </a:lnTo>
                    <a:lnTo>
                      <a:pt x="577" y="377"/>
                    </a:lnTo>
                    <a:lnTo>
                      <a:pt x="577" y="383"/>
                    </a:lnTo>
                    <a:lnTo>
                      <a:pt x="577" y="383"/>
                    </a:lnTo>
                    <a:lnTo>
                      <a:pt x="577" y="389"/>
                    </a:lnTo>
                    <a:lnTo>
                      <a:pt x="577" y="389"/>
                    </a:lnTo>
                    <a:lnTo>
                      <a:pt x="577" y="394"/>
                    </a:lnTo>
                    <a:lnTo>
                      <a:pt x="571" y="394"/>
                    </a:lnTo>
                    <a:lnTo>
                      <a:pt x="571" y="394"/>
                    </a:lnTo>
                    <a:lnTo>
                      <a:pt x="571" y="400"/>
                    </a:lnTo>
                    <a:lnTo>
                      <a:pt x="571" y="400"/>
                    </a:lnTo>
                    <a:lnTo>
                      <a:pt x="571" y="406"/>
                    </a:lnTo>
                    <a:lnTo>
                      <a:pt x="571" y="406"/>
                    </a:lnTo>
                    <a:lnTo>
                      <a:pt x="565" y="406"/>
                    </a:lnTo>
                    <a:lnTo>
                      <a:pt x="565" y="412"/>
                    </a:lnTo>
                    <a:lnTo>
                      <a:pt x="565" y="412"/>
                    </a:lnTo>
                    <a:lnTo>
                      <a:pt x="559" y="412"/>
                    </a:lnTo>
                    <a:lnTo>
                      <a:pt x="559" y="412"/>
                    </a:lnTo>
                    <a:lnTo>
                      <a:pt x="559" y="412"/>
                    </a:lnTo>
                    <a:lnTo>
                      <a:pt x="553" y="412"/>
                    </a:lnTo>
                    <a:lnTo>
                      <a:pt x="553" y="412"/>
                    </a:lnTo>
                    <a:lnTo>
                      <a:pt x="553" y="412"/>
                    </a:lnTo>
                    <a:lnTo>
                      <a:pt x="547" y="412"/>
                    </a:lnTo>
                    <a:lnTo>
                      <a:pt x="547" y="412"/>
                    </a:lnTo>
                    <a:lnTo>
                      <a:pt x="547" y="412"/>
                    </a:lnTo>
                    <a:lnTo>
                      <a:pt x="541" y="412"/>
                    </a:lnTo>
                    <a:lnTo>
                      <a:pt x="541" y="412"/>
                    </a:lnTo>
                    <a:lnTo>
                      <a:pt x="536" y="418"/>
                    </a:lnTo>
                    <a:lnTo>
                      <a:pt x="536" y="418"/>
                    </a:lnTo>
                    <a:lnTo>
                      <a:pt x="536" y="418"/>
                    </a:lnTo>
                    <a:lnTo>
                      <a:pt x="536" y="418"/>
                    </a:lnTo>
                    <a:lnTo>
                      <a:pt x="530" y="418"/>
                    </a:lnTo>
                    <a:lnTo>
                      <a:pt x="530" y="418"/>
                    </a:lnTo>
                    <a:lnTo>
                      <a:pt x="524" y="424"/>
                    </a:lnTo>
                    <a:lnTo>
                      <a:pt x="524" y="424"/>
                    </a:lnTo>
                    <a:lnTo>
                      <a:pt x="524" y="424"/>
                    </a:lnTo>
                    <a:lnTo>
                      <a:pt x="518" y="424"/>
                    </a:lnTo>
                    <a:lnTo>
                      <a:pt x="518" y="424"/>
                    </a:lnTo>
                    <a:lnTo>
                      <a:pt x="512" y="424"/>
                    </a:lnTo>
                    <a:lnTo>
                      <a:pt x="512" y="424"/>
                    </a:lnTo>
                    <a:lnTo>
                      <a:pt x="512" y="424"/>
                    </a:lnTo>
                    <a:lnTo>
                      <a:pt x="506" y="424"/>
                    </a:lnTo>
                    <a:lnTo>
                      <a:pt x="506" y="430"/>
                    </a:lnTo>
                    <a:lnTo>
                      <a:pt x="506" y="430"/>
                    </a:lnTo>
                    <a:lnTo>
                      <a:pt x="506" y="430"/>
                    </a:lnTo>
                    <a:lnTo>
                      <a:pt x="512" y="436"/>
                    </a:lnTo>
                    <a:lnTo>
                      <a:pt x="512" y="436"/>
                    </a:lnTo>
                    <a:lnTo>
                      <a:pt x="512" y="442"/>
                    </a:lnTo>
                    <a:lnTo>
                      <a:pt x="506" y="442"/>
                    </a:lnTo>
                    <a:lnTo>
                      <a:pt x="506" y="442"/>
                    </a:lnTo>
                    <a:lnTo>
                      <a:pt x="506" y="447"/>
                    </a:lnTo>
                    <a:lnTo>
                      <a:pt x="512" y="447"/>
                    </a:lnTo>
                    <a:lnTo>
                      <a:pt x="512" y="453"/>
                    </a:lnTo>
                    <a:lnTo>
                      <a:pt x="512" y="453"/>
                    </a:lnTo>
                    <a:lnTo>
                      <a:pt x="506" y="453"/>
                    </a:lnTo>
                    <a:lnTo>
                      <a:pt x="506" y="453"/>
                    </a:lnTo>
                    <a:lnTo>
                      <a:pt x="500" y="453"/>
                    </a:lnTo>
                    <a:lnTo>
                      <a:pt x="500" y="453"/>
                    </a:lnTo>
                    <a:lnTo>
                      <a:pt x="500" y="453"/>
                    </a:lnTo>
                    <a:lnTo>
                      <a:pt x="494" y="447"/>
                    </a:lnTo>
                    <a:lnTo>
                      <a:pt x="494" y="447"/>
                    </a:lnTo>
                    <a:lnTo>
                      <a:pt x="494" y="453"/>
                    </a:lnTo>
                    <a:lnTo>
                      <a:pt x="488" y="453"/>
                    </a:lnTo>
                    <a:lnTo>
                      <a:pt x="488" y="453"/>
                    </a:lnTo>
                    <a:lnTo>
                      <a:pt x="488" y="447"/>
                    </a:lnTo>
                    <a:lnTo>
                      <a:pt x="483" y="447"/>
                    </a:lnTo>
                    <a:lnTo>
                      <a:pt x="483" y="447"/>
                    </a:lnTo>
                    <a:lnTo>
                      <a:pt x="483" y="447"/>
                    </a:lnTo>
                    <a:lnTo>
                      <a:pt x="477" y="442"/>
                    </a:lnTo>
                    <a:lnTo>
                      <a:pt x="477" y="442"/>
                    </a:lnTo>
                    <a:lnTo>
                      <a:pt x="471" y="442"/>
                    </a:lnTo>
                    <a:lnTo>
                      <a:pt x="471" y="442"/>
                    </a:lnTo>
                    <a:lnTo>
                      <a:pt x="471" y="442"/>
                    </a:lnTo>
                    <a:lnTo>
                      <a:pt x="465" y="442"/>
                    </a:lnTo>
                    <a:lnTo>
                      <a:pt x="465" y="442"/>
                    </a:lnTo>
                    <a:lnTo>
                      <a:pt x="459" y="442"/>
                    </a:lnTo>
                    <a:lnTo>
                      <a:pt x="459" y="442"/>
                    </a:lnTo>
                    <a:lnTo>
                      <a:pt x="453" y="442"/>
                    </a:lnTo>
                    <a:lnTo>
                      <a:pt x="453" y="442"/>
                    </a:lnTo>
                    <a:lnTo>
                      <a:pt x="459" y="436"/>
                    </a:lnTo>
                    <a:lnTo>
                      <a:pt x="459" y="436"/>
                    </a:lnTo>
                    <a:lnTo>
                      <a:pt x="459" y="436"/>
                    </a:lnTo>
                    <a:lnTo>
                      <a:pt x="459" y="436"/>
                    </a:lnTo>
                    <a:lnTo>
                      <a:pt x="453" y="436"/>
                    </a:lnTo>
                    <a:lnTo>
                      <a:pt x="453" y="436"/>
                    </a:lnTo>
                    <a:lnTo>
                      <a:pt x="447" y="436"/>
                    </a:lnTo>
                    <a:lnTo>
                      <a:pt x="447" y="436"/>
                    </a:lnTo>
                    <a:lnTo>
                      <a:pt x="441" y="436"/>
                    </a:lnTo>
                    <a:lnTo>
                      <a:pt x="441" y="436"/>
                    </a:lnTo>
                    <a:lnTo>
                      <a:pt x="441" y="436"/>
                    </a:lnTo>
                    <a:lnTo>
                      <a:pt x="441" y="442"/>
                    </a:lnTo>
                    <a:lnTo>
                      <a:pt x="441" y="442"/>
                    </a:lnTo>
                    <a:lnTo>
                      <a:pt x="441" y="442"/>
                    </a:lnTo>
                    <a:lnTo>
                      <a:pt x="447" y="447"/>
                    </a:lnTo>
                    <a:lnTo>
                      <a:pt x="441" y="447"/>
                    </a:lnTo>
                    <a:lnTo>
                      <a:pt x="441" y="447"/>
                    </a:lnTo>
                    <a:lnTo>
                      <a:pt x="435" y="447"/>
                    </a:lnTo>
                    <a:lnTo>
                      <a:pt x="435" y="447"/>
                    </a:lnTo>
                    <a:lnTo>
                      <a:pt x="435" y="447"/>
                    </a:lnTo>
                    <a:lnTo>
                      <a:pt x="430" y="453"/>
                    </a:lnTo>
                    <a:lnTo>
                      <a:pt x="430" y="453"/>
                    </a:lnTo>
                    <a:lnTo>
                      <a:pt x="430" y="453"/>
                    </a:lnTo>
                    <a:lnTo>
                      <a:pt x="430" y="459"/>
                    </a:lnTo>
                    <a:lnTo>
                      <a:pt x="435" y="459"/>
                    </a:lnTo>
                    <a:lnTo>
                      <a:pt x="435" y="459"/>
                    </a:lnTo>
                    <a:lnTo>
                      <a:pt x="435" y="465"/>
                    </a:lnTo>
                    <a:lnTo>
                      <a:pt x="435" y="465"/>
                    </a:lnTo>
                    <a:lnTo>
                      <a:pt x="435" y="471"/>
                    </a:lnTo>
                    <a:lnTo>
                      <a:pt x="435" y="471"/>
                    </a:lnTo>
                    <a:lnTo>
                      <a:pt x="435" y="471"/>
                    </a:lnTo>
                    <a:lnTo>
                      <a:pt x="430" y="477"/>
                    </a:lnTo>
                    <a:lnTo>
                      <a:pt x="430" y="477"/>
                    </a:lnTo>
                    <a:lnTo>
                      <a:pt x="424" y="477"/>
                    </a:lnTo>
                    <a:lnTo>
                      <a:pt x="424" y="477"/>
                    </a:lnTo>
                    <a:lnTo>
                      <a:pt x="424" y="477"/>
                    </a:lnTo>
                    <a:lnTo>
                      <a:pt x="424" y="483"/>
                    </a:lnTo>
                    <a:lnTo>
                      <a:pt x="424" y="483"/>
                    </a:lnTo>
                    <a:lnTo>
                      <a:pt x="424" y="489"/>
                    </a:lnTo>
                    <a:lnTo>
                      <a:pt x="424" y="489"/>
                    </a:lnTo>
                    <a:lnTo>
                      <a:pt x="430" y="489"/>
                    </a:lnTo>
                    <a:lnTo>
                      <a:pt x="430" y="495"/>
                    </a:lnTo>
                    <a:lnTo>
                      <a:pt x="435" y="495"/>
                    </a:lnTo>
                    <a:lnTo>
                      <a:pt x="435" y="495"/>
                    </a:lnTo>
                    <a:lnTo>
                      <a:pt x="435" y="500"/>
                    </a:lnTo>
                    <a:lnTo>
                      <a:pt x="435" y="500"/>
                    </a:lnTo>
                    <a:lnTo>
                      <a:pt x="430" y="500"/>
                    </a:lnTo>
                    <a:lnTo>
                      <a:pt x="430" y="500"/>
                    </a:lnTo>
                    <a:lnTo>
                      <a:pt x="430" y="506"/>
                    </a:lnTo>
                    <a:lnTo>
                      <a:pt x="424" y="506"/>
                    </a:lnTo>
                    <a:lnTo>
                      <a:pt x="424" y="512"/>
                    </a:lnTo>
                    <a:lnTo>
                      <a:pt x="424" y="512"/>
                    </a:lnTo>
                    <a:lnTo>
                      <a:pt x="424" y="518"/>
                    </a:lnTo>
                    <a:lnTo>
                      <a:pt x="430" y="518"/>
                    </a:lnTo>
                    <a:lnTo>
                      <a:pt x="430" y="518"/>
                    </a:lnTo>
                    <a:lnTo>
                      <a:pt x="424" y="524"/>
                    </a:lnTo>
                    <a:lnTo>
                      <a:pt x="424" y="518"/>
                    </a:lnTo>
                    <a:lnTo>
                      <a:pt x="418" y="518"/>
                    </a:lnTo>
                    <a:lnTo>
                      <a:pt x="418" y="518"/>
                    </a:lnTo>
                    <a:lnTo>
                      <a:pt x="418" y="524"/>
                    </a:lnTo>
                    <a:lnTo>
                      <a:pt x="412" y="524"/>
                    </a:lnTo>
                    <a:lnTo>
                      <a:pt x="412" y="524"/>
                    </a:lnTo>
                    <a:lnTo>
                      <a:pt x="406" y="524"/>
                    </a:lnTo>
                    <a:lnTo>
                      <a:pt x="406" y="524"/>
                    </a:lnTo>
                    <a:lnTo>
                      <a:pt x="400" y="524"/>
                    </a:lnTo>
                    <a:lnTo>
                      <a:pt x="406" y="524"/>
                    </a:lnTo>
                    <a:lnTo>
                      <a:pt x="406" y="530"/>
                    </a:lnTo>
                    <a:lnTo>
                      <a:pt x="406" y="530"/>
                    </a:lnTo>
                    <a:lnTo>
                      <a:pt x="406" y="536"/>
                    </a:lnTo>
                    <a:lnTo>
                      <a:pt x="406" y="536"/>
                    </a:lnTo>
                    <a:lnTo>
                      <a:pt x="412" y="536"/>
                    </a:lnTo>
                    <a:lnTo>
                      <a:pt x="412" y="536"/>
                    </a:lnTo>
                    <a:lnTo>
                      <a:pt x="412" y="536"/>
                    </a:lnTo>
                    <a:lnTo>
                      <a:pt x="418" y="530"/>
                    </a:lnTo>
                    <a:lnTo>
                      <a:pt x="418" y="536"/>
                    </a:lnTo>
                    <a:lnTo>
                      <a:pt x="418" y="536"/>
                    </a:lnTo>
                    <a:lnTo>
                      <a:pt x="424" y="536"/>
                    </a:lnTo>
                    <a:lnTo>
                      <a:pt x="424" y="542"/>
                    </a:lnTo>
                    <a:lnTo>
                      <a:pt x="418" y="542"/>
                    </a:lnTo>
                    <a:lnTo>
                      <a:pt x="418" y="548"/>
                    </a:lnTo>
                    <a:lnTo>
                      <a:pt x="418" y="548"/>
                    </a:lnTo>
                    <a:lnTo>
                      <a:pt x="418" y="548"/>
                    </a:lnTo>
                    <a:lnTo>
                      <a:pt x="424" y="553"/>
                    </a:lnTo>
                    <a:lnTo>
                      <a:pt x="424" y="553"/>
                    </a:lnTo>
                    <a:lnTo>
                      <a:pt x="424" y="553"/>
                    </a:lnTo>
                    <a:lnTo>
                      <a:pt x="430" y="553"/>
                    </a:lnTo>
                    <a:lnTo>
                      <a:pt x="430" y="553"/>
                    </a:lnTo>
                    <a:lnTo>
                      <a:pt x="435" y="553"/>
                    </a:lnTo>
                    <a:lnTo>
                      <a:pt x="435" y="553"/>
                    </a:lnTo>
                    <a:lnTo>
                      <a:pt x="441" y="559"/>
                    </a:lnTo>
                    <a:lnTo>
                      <a:pt x="441" y="559"/>
                    </a:lnTo>
                    <a:lnTo>
                      <a:pt x="441" y="559"/>
                    </a:lnTo>
                    <a:lnTo>
                      <a:pt x="441" y="565"/>
                    </a:lnTo>
                    <a:lnTo>
                      <a:pt x="441" y="565"/>
                    </a:lnTo>
                    <a:lnTo>
                      <a:pt x="441" y="571"/>
                    </a:lnTo>
                    <a:lnTo>
                      <a:pt x="441" y="571"/>
                    </a:lnTo>
                    <a:lnTo>
                      <a:pt x="441" y="577"/>
                    </a:lnTo>
                    <a:lnTo>
                      <a:pt x="441" y="577"/>
                    </a:lnTo>
                    <a:lnTo>
                      <a:pt x="435" y="577"/>
                    </a:lnTo>
                    <a:lnTo>
                      <a:pt x="435" y="577"/>
                    </a:lnTo>
                    <a:lnTo>
                      <a:pt x="430" y="577"/>
                    </a:lnTo>
                    <a:lnTo>
                      <a:pt x="430" y="571"/>
                    </a:lnTo>
                    <a:lnTo>
                      <a:pt x="430" y="571"/>
                    </a:lnTo>
                    <a:lnTo>
                      <a:pt x="424" y="571"/>
                    </a:lnTo>
                    <a:lnTo>
                      <a:pt x="424" y="571"/>
                    </a:lnTo>
                    <a:lnTo>
                      <a:pt x="418" y="571"/>
                    </a:lnTo>
                    <a:lnTo>
                      <a:pt x="418" y="571"/>
                    </a:lnTo>
                    <a:lnTo>
                      <a:pt x="412" y="571"/>
                    </a:lnTo>
                    <a:lnTo>
                      <a:pt x="412" y="571"/>
                    </a:lnTo>
                    <a:lnTo>
                      <a:pt x="412" y="577"/>
                    </a:lnTo>
                    <a:lnTo>
                      <a:pt x="406" y="577"/>
                    </a:lnTo>
                    <a:lnTo>
                      <a:pt x="406" y="577"/>
                    </a:lnTo>
                    <a:lnTo>
                      <a:pt x="400" y="577"/>
                    </a:lnTo>
                    <a:lnTo>
                      <a:pt x="400" y="577"/>
                    </a:lnTo>
                    <a:lnTo>
                      <a:pt x="400" y="577"/>
                    </a:lnTo>
                    <a:lnTo>
                      <a:pt x="394" y="583"/>
                    </a:lnTo>
                    <a:lnTo>
                      <a:pt x="394" y="583"/>
                    </a:lnTo>
                    <a:lnTo>
                      <a:pt x="394" y="583"/>
                    </a:lnTo>
                    <a:lnTo>
                      <a:pt x="388" y="583"/>
                    </a:lnTo>
                    <a:lnTo>
                      <a:pt x="388" y="583"/>
                    </a:lnTo>
                    <a:lnTo>
                      <a:pt x="382" y="583"/>
                    </a:lnTo>
                    <a:lnTo>
                      <a:pt x="382" y="589"/>
                    </a:lnTo>
                    <a:lnTo>
                      <a:pt x="382" y="589"/>
                    </a:lnTo>
                    <a:lnTo>
                      <a:pt x="377" y="589"/>
                    </a:lnTo>
                    <a:lnTo>
                      <a:pt x="377" y="589"/>
                    </a:lnTo>
                    <a:lnTo>
                      <a:pt x="377" y="589"/>
                    </a:lnTo>
                    <a:lnTo>
                      <a:pt x="371" y="595"/>
                    </a:lnTo>
                    <a:lnTo>
                      <a:pt x="371" y="595"/>
                    </a:lnTo>
                    <a:lnTo>
                      <a:pt x="371" y="595"/>
                    </a:lnTo>
                    <a:lnTo>
                      <a:pt x="365" y="589"/>
                    </a:lnTo>
                    <a:lnTo>
                      <a:pt x="365" y="589"/>
                    </a:lnTo>
                    <a:lnTo>
                      <a:pt x="365" y="589"/>
                    </a:lnTo>
                    <a:lnTo>
                      <a:pt x="359" y="589"/>
                    </a:lnTo>
                    <a:lnTo>
                      <a:pt x="359" y="589"/>
                    </a:lnTo>
                    <a:lnTo>
                      <a:pt x="353" y="589"/>
                    </a:lnTo>
                    <a:lnTo>
                      <a:pt x="353" y="583"/>
                    </a:lnTo>
                    <a:lnTo>
                      <a:pt x="347" y="583"/>
                    </a:lnTo>
                    <a:lnTo>
                      <a:pt x="347" y="583"/>
                    </a:lnTo>
                    <a:lnTo>
                      <a:pt x="347" y="589"/>
                    </a:lnTo>
                    <a:lnTo>
                      <a:pt x="341" y="589"/>
                    </a:lnTo>
                    <a:lnTo>
                      <a:pt x="341" y="595"/>
                    </a:lnTo>
                    <a:lnTo>
                      <a:pt x="341" y="595"/>
                    </a:lnTo>
                    <a:lnTo>
                      <a:pt x="341" y="595"/>
                    </a:lnTo>
                    <a:lnTo>
                      <a:pt x="335" y="601"/>
                    </a:lnTo>
                    <a:lnTo>
                      <a:pt x="335" y="595"/>
                    </a:lnTo>
                    <a:lnTo>
                      <a:pt x="335" y="595"/>
                    </a:lnTo>
                    <a:lnTo>
                      <a:pt x="329" y="595"/>
                    </a:lnTo>
                    <a:lnTo>
                      <a:pt x="329" y="595"/>
                    </a:lnTo>
                    <a:lnTo>
                      <a:pt x="329" y="589"/>
                    </a:lnTo>
                    <a:lnTo>
                      <a:pt x="329" y="589"/>
                    </a:lnTo>
                    <a:lnTo>
                      <a:pt x="324" y="589"/>
                    </a:lnTo>
                    <a:lnTo>
                      <a:pt x="324" y="589"/>
                    </a:lnTo>
                    <a:lnTo>
                      <a:pt x="318" y="589"/>
                    </a:lnTo>
                    <a:lnTo>
                      <a:pt x="318" y="589"/>
                    </a:lnTo>
                    <a:lnTo>
                      <a:pt x="318" y="595"/>
                    </a:lnTo>
                    <a:lnTo>
                      <a:pt x="312" y="595"/>
                    </a:lnTo>
                    <a:lnTo>
                      <a:pt x="312" y="595"/>
                    </a:lnTo>
                    <a:lnTo>
                      <a:pt x="312" y="601"/>
                    </a:lnTo>
                    <a:lnTo>
                      <a:pt x="312" y="601"/>
                    </a:lnTo>
                    <a:lnTo>
                      <a:pt x="306" y="601"/>
                    </a:lnTo>
                    <a:lnTo>
                      <a:pt x="306" y="601"/>
                    </a:lnTo>
                    <a:lnTo>
                      <a:pt x="306" y="601"/>
                    </a:lnTo>
                    <a:lnTo>
                      <a:pt x="300" y="601"/>
                    </a:lnTo>
                    <a:lnTo>
                      <a:pt x="300" y="601"/>
                    </a:lnTo>
                    <a:lnTo>
                      <a:pt x="294" y="601"/>
                    </a:lnTo>
                    <a:lnTo>
                      <a:pt x="294" y="601"/>
                    </a:lnTo>
                    <a:lnTo>
                      <a:pt x="294" y="601"/>
                    </a:lnTo>
                    <a:lnTo>
                      <a:pt x="288" y="601"/>
                    </a:lnTo>
                    <a:lnTo>
                      <a:pt x="288" y="601"/>
                    </a:lnTo>
                    <a:lnTo>
                      <a:pt x="282" y="601"/>
                    </a:lnTo>
                    <a:lnTo>
                      <a:pt x="282" y="601"/>
                    </a:lnTo>
                    <a:lnTo>
                      <a:pt x="282" y="601"/>
                    </a:lnTo>
                    <a:lnTo>
                      <a:pt x="276" y="595"/>
                    </a:lnTo>
                    <a:lnTo>
                      <a:pt x="276" y="595"/>
                    </a:lnTo>
                    <a:lnTo>
                      <a:pt x="276" y="595"/>
                    </a:lnTo>
                    <a:lnTo>
                      <a:pt x="271" y="595"/>
                    </a:lnTo>
                    <a:lnTo>
                      <a:pt x="271" y="595"/>
                    </a:lnTo>
                    <a:lnTo>
                      <a:pt x="271" y="595"/>
                    </a:lnTo>
                    <a:lnTo>
                      <a:pt x="265" y="601"/>
                    </a:lnTo>
                    <a:lnTo>
                      <a:pt x="265" y="601"/>
                    </a:lnTo>
                    <a:lnTo>
                      <a:pt x="265" y="601"/>
                    </a:lnTo>
                    <a:lnTo>
                      <a:pt x="259" y="601"/>
                    </a:lnTo>
                    <a:lnTo>
                      <a:pt x="259" y="601"/>
                    </a:lnTo>
                    <a:lnTo>
                      <a:pt x="253" y="601"/>
                    </a:lnTo>
                    <a:lnTo>
                      <a:pt x="253" y="606"/>
                    </a:lnTo>
                    <a:lnTo>
                      <a:pt x="253" y="606"/>
                    </a:lnTo>
                    <a:lnTo>
                      <a:pt x="253" y="612"/>
                    </a:lnTo>
                    <a:lnTo>
                      <a:pt x="253" y="612"/>
                    </a:lnTo>
                    <a:lnTo>
                      <a:pt x="253" y="612"/>
                    </a:lnTo>
                    <a:lnTo>
                      <a:pt x="253" y="618"/>
                    </a:lnTo>
                    <a:lnTo>
                      <a:pt x="253" y="618"/>
                    </a:lnTo>
                    <a:lnTo>
                      <a:pt x="253" y="624"/>
                    </a:lnTo>
                    <a:lnTo>
                      <a:pt x="247" y="624"/>
                    </a:lnTo>
                    <a:lnTo>
                      <a:pt x="247" y="624"/>
                    </a:lnTo>
                    <a:lnTo>
                      <a:pt x="247" y="630"/>
                    </a:lnTo>
                    <a:lnTo>
                      <a:pt x="247" y="630"/>
                    </a:lnTo>
                    <a:lnTo>
                      <a:pt x="241" y="630"/>
                    </a:lnTo>
                    <a:lnTo>
                      <a:pt x="241" y="630"/>
                    </a:lnTo>
                    <a:lnTo>
                      <a:pt x="235" y="630"/>
                    </a:lnTo>
                    <a:lnTo>
                      <a:pt x="235" y="636"/>
                    </a:lnTo>
                    <a:lnTo>
                      <a:pt x="235" y="636"/>
                    </a:lnTo>
                    <a:lnTo>
                      <a:pt x="229" y="642"/>
                    </a:lnTo>
                    <a:lnTo>
                      <a:pt x="229" y="642"/>
                    </a:lnTo>
                    <a:lnTo>
                      <a:pt x="229" y="642"/>
                    </a:lnTo>
                    <a:lnTo>
                      <a:pt x="229" y="648"/>
                    </a:lnTo>
                    <a:lnTo>
                      <a:pt x="229" y="648"/>
                    </a:lnTo>
                    <a:lnTo>
                      <a:pt x="229" y="654"/>
                    </a:lnTo>
                    <a:lnTo>
                      <a:pt x="229" y="654"/>
                    </a:lnTo>
                    <a:lnTo>
                      <a:pt x="229" y="660"/>
                    </a:lnTo>
                    <a:lnTo>
                      <a:pt x="223" y="660"/>
                    </a:lnTo>
                    <a:lnTo>
                      <a:pt x="223" y="660"/>
                    </a:lnTo>
                    <a:lnTo>
                      <a:pt x="223" y="665"/>
                    </a:lnTo>
                    <a:lnTo>
                      <a:pt x="223" y="665"/>
                    </a:lnTo>
                    <a:lnTo>
                      <a:pt x="223" y="671"/>
                    </a:lnTo>
                    <a:lnTo>
                      <a:pt x="223" y="671"/>
                    </a:lnTo>
                    <a:lnTo>
                      <a:pt x="223" y="677"/>
                    </a:lnTo>
                    <a:lnTo>
                      <a:pt x="223" y="677"/>
                    </a:lnTo>
                    <a:lnTo>
                      <a:pt x="223" y="677"/>
                    </a:lnTo>
                    <a:lnTo>
                      <a:pt x="223" y="683"/>
                    </a:lnTo>
                    <a:lnTo>
                      <a:pt x="223" y="683"/>
                    </a:lnTo>
                    <a:lnTo>
                      <a:pt x="229" y="683"/>
                    </a:lnTo>
                    <a:lnTo>
                      <a:pt x="229" y="689"/>
                    </a:lnTo>
                    <a:lnTo>
                      <a:pt x="229" y="689"/>
                    </a:lnTo>
                    <a:lnTo>
                      <a:pt x="235" y="689"/>
                    </a:lnTo>
                    <a:lnTo>
                      <a:pt x="229" y="689"/>
                    </a:lnTo>
                    <a:lnTo>
                      <a:pt x="229" y="689"/>
                    </a:lnTo>
                    <a:lnTo>
                      <a:pt x="229" y="689"/>
                    </a:lnTo>
                    <a:lnTo>
                      <a:pt x="223" y="695"/>
                    </a:lnTo>
                    <a:lnTo>
                      <a:pt x="223" y="695"/>
                    </a:lnTo>
                    <a:lnTo>
                      <a:pt x="223" y="695"/>
                    </a:lnTo>
                    <a:lnTo>
                      <a:pt x="223" y="701"/>
                    </a:lnTo>
                    <a:lnTo>
                      <a:pt x="223" y="701"/>
                    </a:lnTo>
                    <a:lnTo>
                      <a:pt x="223" y="707"/>
                    </a:lnTo>
                    <a:lnTo>
                      <a:pt x="218" y="707"/>
                    </a:lnTo>
                    <a:lnTo>
                      <a:pt x="218" y="707"/>
                    </a:lnTo>
                    <a:lnTo>
                      <a:pt x="218" y="713"/>
                    </a:lnTo>
                    <a:lnTo>
                      <a:pt x="223" y="713"/>
                    </a:lnTo>
                    <a:lnTo>
                      <a:pt x="223" y="718"/>
                    </a:lnTo>
                    <a:lnTo>
                      <a:pt x="223" y="718"/>
                    </a:lnTo>
                    <a:lnTo>
                      <a:pt x="223" y="724"/>
                    </a:lnTo>
                    <a:lnTo>
                      <a:pt x="223" y="724"/>
                    </a:lnTo>
                    <a:lnTo>
                      <a:pt x="223" y="724"/>
                    </a:lnTo>
                    <a:lnTo>
                      <a:pt x="223" y="730"/>
                    </a:lnTo>
                    <a:lnTo>
                      <a:pt x="218" y="730"/>
                    </a:lnTo>
                    <a:lnTo>
                      <a:pt x="218" y="736"/>
                    </a:lnTo>
                    <a:lnTo>
                      <a:pt x="218" y="736"/>
                    </a:lnTo>
                    <a:lnTo>
                      <a:pt x="218" y="736"/>
                    </a:lnTo>
                    <a:lnTo>
                      <a:pt x="218" y="742"/>
                    </a:lnTo>
                    <a:lnTo>
                      <a:pt x="218" y="742"/>
                    </a:lnTo>
                    <a:lnTo>
                      <a:pt x="218" y="748"/>
                    </a:lnTo>
                    <a:lnTo>
                      <a:pt x="218" y="748"/>
                    </a:lnTo>
                    <a:lnTo>
                      <a:pt x="212" y="742"/>
                    </a:lnTo>
                    <a:lnTo>
                      <a:pt x="212" y="742"/>
                    </a:lnTo>
                    <a:lnTo>
                      <a:pt x="206" y="742"/>
                    </a:lnTo>
                    <a:lnTo>
                      <a:pt x="206" y="742"/>
                    </a:lnTo>
                    <a:lnTo>
                      <a:pt x="206" y="748"/>
                    </a:lnTo>
                    <a:lnTo>
                      <a:pt x="200" y="748"/>
                    </a:lnTo>
                    <a:lnTo>
                      <a:pt x="200" y="748"/>
                    </a:lnTo>
                    <a:lnTo>
                      <a:pt x="200" y="748"/>
                    </a:lnTo>
                    <a:lnTo>
                      <a:pt x="194" y="748"/>
                    </a:lnTo>
                    <a:lnTo>
                      <a:pt x="194" y="742"/>
                    </a:lnTo>
                    <a:lnTo>
                      <a:pt x="188" y="748"/>
                    </a:lnTo>
                    <a:lnTo>
                      <a:pt x="188" y="742"/>
                    </a:lnTo>
                    <a:lnTo>
                      <a:pt x="182" y="742"/>
                    </a:lnTo>
                    <a:lnTo>
                      <a:pt x="182" y="742"/>
                    </a:lnTo>
                    <a:lnTo>
                      <a:pt x="182" y="742"/>
                    </a:lnTo>
                    <a:lnTo>
                      <a:pt x="176" y="742"/>
                    </a:lnTo>
                    <a:lnTo>
                      <a:pt x="176" y="742"/>
                    </a:lnTo>
                    <a:lnTo>
                      <a:pt x="176" y="736"/>
                    </a:lnTo>
                    <a:lnTo>
                      <a:pt x="176" y="736"/>
                    </a:lnTo>
                    <a:lnTo>
                      <a:pt x="176" y="730"/>
                    </a:lnTo>
                    <a:lnTo>
                      <a:pt x="170" y="730"/>
                    </a:lnTo>
                    <a:lnTo>
                      <a:pt x="170" y="730"/>
                    </a:lnTo>
                    <a:lnTo>
                      <a:pt x="165" y="730"/>
                    </a:lnTo>
                    <a:lnTo>
                      <a:pt x="165" y="730"/>
                    </a:lnTo>
                    <a:lnTo>
                      <a:pt x="159" y="730"/>
                    </a:lnTo>
                    <a:close/>
                  </a:path>
                </a:pathLst>
              </a:custGeom>
              <a:solidFill>
                <a:srgbClr val="FF9966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Freeform 592">
                <a:extLst>
                  <a:ext uri="{FF2B5EF4-FFF2-40B4-BE49-F238E27FC236}">
                    <a16:creationId xmlns:a16="http://schemas.microsoft.com/office/drawing/2014/main" id="{37AF4330-3454-4779-86E6-8F34FD172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5975" y="4259263"/>
                <a:ext cx="1038225" cy="1225550"/>
              </a:xfrm>
              <a:custGeom>
                <a:avLst/>
                <a:gdLst>
                  <a:gd name="T0" fmla="*/ 271 w 654"/>
                  <a:gd name="T1" fmla="*/ 684 h 772"/>
                  <a:gd name="T2" fmla="*/ 254 w 654"/>
                  <a:gd name="T3" fmla="*/ 672 h 772"/>
                  <a:gd name="T4" fmla="*/ 212 w 654"/>
                  <a:gd name="T5" fmla="*/ 672 h 772"/>
                  <a:gd name="T6" fmla="*/ 171 w 654"/>
                  <a:gd name="T7" fmla="*/ 701 h 772"/>
                  <a:gd name="T8" fmla="*/ 124 w 654"/>
                  <a:gd name="T9" fmla="*/ 707 h 772"/>
                  <a:gd name="T10" fmla="*/ 94 w 654"/>
                  <a:gd name="T11" fmla="*/ 731 h 772"/>
                  <a:gd name="T12" fmla="*/ 59 w 654"/>
                  <a:gd name="T13" fmla="*/ 766 h 772"/>
                  <a:gd name="T14" fmla="*/ 30 w 654"/>
                  <a:gd name="T15" fmla="*/ 731 h 772"/>
                  <a:gd name="T16" fmla="*/ 24 w 654"/>
                  <a:gd name="T17" fmla="*/ 678 h 772"/>
                  <a:gd name="T18" fmla="*/ 12 w 654"/>
                  <a:gd name="T19" fmla="*/ 642 h 772"/>
                  <a:gd name="T20" fmla="*/ 18 w 654"/>
                  <a:gd name="T21" fmla="*/ 601 h 772"/>
                  <a:gd name="T22" fmla="*/ 12 w 654"/>
                  <a:gd name="T23" fmla="*/ 566 h 772"/>
                  <a:gd name="T24" fmla="*/ 47 w 654"/>
                  <a:gd name="T25" fmla="*/ 560 h 772"/>
                  <a:gd name="T26" fmla="*/ 71 w 654"/>
                  <a:gd name="T27" fmla="*/ 536 h 772"/>
                  <a:gd name="T28" fmla="*/ 83 w 654"/>
                  <a:gd name="T29" fmla="*/ 513 h 772"/>
                  <a:gd name="T30" fmla="*/ 136 w 654"/>
                  <a:gd name="T31" fmla="*/ 495 h 772"/>
                  <a:gd name="T32" fmla="*/ 171 w 654"/>
                  <a:gd name="T33" fmla="*/ 507 h 772"/>
                  <a:gd name="T34" fmla="*/ 195 w 654"/>
                  <a:gd name="T35" fmla="*/ 501 h 772"/>
                  <a:gd name="T36" fmla="*/ 206 w 654"/>
                  <a:gd name="T37" fmla="*/ 448 h 772"/>
                  <a:gd name="T38" fmla="*/ 224 w 654"/>
                  <a:gd name="T39" fmla="*/ 430 h 772"/>
                  <a:gd name="T40" fmla="*/ 242 w 654"/>
                  <a:gd name="T41" fmla="*/ 389 h 772"/>
                  <a:gd name="T42" fmla="*/ 230 w 654"/>
                  <a:gd name="T43" fmla="*/ 348 h 772"/>
                  <a:gd name="T44" fmla="*/ 230 w 654"/>
                  <a:gd name="T45" fmla="*/ 330 h 772"/>
                  <a:gd name="T46" fmla="*/ 224 w 654"/>
                  <a:gd name="T47" fmla="*/ 289 h 772"/>
                  <a:gd name="T48" fmla="*/ 189 w 654"/>
                  <a:gd name="T49" fmla="*/ 242 h 772"/>
                  <a:gd name="T50" fmla="*/ 159 w 654"/>
                  <a:gd name="T51" fmla="*/ 224 h 772"/>
                  <a:gd name="T52" fmla="*/ 142 w 654"/>
                  <a:gd name="T53" fmla="*/ 189 h 772"/>
                  <a:gd name="T54" fmla="*/ 124 w 654"/>
                  <a:gd name="T55" fmla="*/ 165 h 772"/>
                  <a:gd name="T56" fmla="*/ 118 w 654"/>
                  <a:gd name="T57" fmla="*/ 124 h 772"/>
                  <a:gd name="T58" fmla="*/ 153 w 654"/>
                  <a:gd name="T59" fmla="*/ 83 h 772"/>
                  <a:gd name="T60" fmla="*/ 148 w 654"/>
                  <a:gd name="T61" fmla="*/ 36 h 772"/>
                  <a:gd name="T62" fmla="*/ 136 w 654"/>
                  <a:gd name="T63" fmla="*/ 6 h 772"/>
                  <a:gd name="T64" fmla="*/ 183 w 654"/>
                  <a:gd name="T65" fmla="*/ 0 h 772"/>
                  <a:gd name="T66" fmla="*/ 230 w 654"/>
                  <a:gd name="T67" fmla="*/ 6 h 772"/>
                  <a:gd name="T68" fmla="*/ 283 w 654"/>
                  <a:gd name="T69" fmla="*/ 36 h 772"/>
                  <a:gd name="T70" fmla="*/ 330 w 654"/>
                  <a:gd name="T71" fmla="*/ 36 h 772"/>
                  <a:gd name="T72" fmla="*/ 371 w 654"/>
                  <a:gd name="T73" fmla="*/ 53 h 772"/>
                  <a:gd name="T74" fmla="*/ 418 w 654"/>
                  <a:gd name="T75" fmla="*/ 59 h 772"/>
                  <a:gd name="T76" fmla="*/ 471 w 654"/>
                  <a:gd name="T77" fmla="*/ 77 h 772"/>
                  <a:gd name="T78" fmla="*/ 524 w 654"/>
                  <a:gd name="T79" fmla="*/ 71 h 772"/>
                  <a:gd name="T80" fmla="*/ 542 w 654"/>
                  <a:gd name="T81" fmla="*/ 118 h 772"/>
                  <a:gd name="T82" fmla="*/ 566 w 654"/>
                  <a:gd name="T83" fmla="*/ 136 h 772"/>
                  <a:gd name="T84" fmla="*/ 601 w 654"/>
                  <a:gd name="T85" fmla="*/ 142 h 772"/>
                  <a:gd name="T86" fmla="*/ 636 w 654"/>
                  <a:gd name="T87" fmla="*/ 136 h 772"/>
                  <a:gd name="T88" fmla="*/ 642 w 654"/>
                  <a:gd name="T89" fmla="*/ 165 h 772"/>
                  <a:gd name="T90" fmla="*/ 625 w 654"/>
                  <a:gd name="T91" fmla="*/ 206 h 772"/>
                  <a:gd name="T92" fmla="*/ 595 w 654"/>
                  <a:gd name="T93" fmla="*/ 201 h 772"/>
                  <a:gd name="T94" fmla="*/ 595 w 654"/>
                  <a:gd name="T95" fmla="*/ 254 h 772"/>
                  <a:gd name="T96" fmla="*/ 589 w 654"/>
                  <a:gd name="T97" fmla="*/ 289 h 772"/>
                  <a:gd name="T98" fmla="*/ 566 w 654"/>
                  <a:gd name="T99" fmla="*/ 330 h 772"/>
                  <a:gd name="T100" fmla="*/ 536 w 654"/>
                  <a:gd name="T101" fmla="*/ 365 h 772"/>
                  <a:gd name="T102" fmla="*/ 530 w 654"/>
                  <a:gd name="T103" fmla="*/ 413 h 772"/>
                  <a:gd name="T104" fmla="*/ 536 w 654"/>
                  <a:gd name="T105" fmla="*/ 460 h 772"/>
                  <a:gd name="T106" fmla="*/ 530 w 654"/>
                  <a:gd name="T107" fmla="*/ 507 h 772"/>
                  <a:gd name="T108" fmla="*/ 524 w 654"/>
                  <a:gd name="T109" fmla="*/ 554 h 772"/>
                  <a:gd name="T110" fmla="*/ 483 w 654"/>
                  <a:gd name="T111" fmla="*/ 554 h 772"/>
                  <a:gd name="T112" fmla="*/ 442 w 654"/>
                  <a:gd name="T113" fmla="*/ 578 h 772"/>
                  <a:gd name="T114" fmla="*/ 407 w 654"/>
                  <a:gd name="T115" fmla="*/ 595 h 772"/>
                  <a:gd name="T116" fmla="*/ 383 w 654"/>
                  <a:gd name="T117" fmla="*/ 631 h 772"/>
                  <a:gd name="T118" fmla="*/ 354 w 654"/>
                  <a:gd name="T119" fmla="*/ 666 h 772"/>
                  <a:gd name="T120" fmla="*/ 307 w 654"/>
                  <a:gd name="T121" fmla="*/ 689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54" h="772">
                    <a:moveTo>
                      <a:pt x="301" y="695"/>
                    </a:moveTo>
                    <a:lnTo>
                      <a:pt x="301" y="695"/>
                    </a:lnTo>
                    <a:lnTo>
                      <a:pt x="295" y="701"/>
                    </a:lnTo>
                    <a:lnTo>
                      <a:pt x="295" y="701"/>
                    </a:lnTo>
                    <a:lnTo>
                      <a:pt x="289" y="701"/>
                    </a:lnTo>
                    <a:lnTo>
                      <a:pt x="289" y="701"/>
                    </a:lnTo>
                    <a:lnTo>
                      <a:pt x="283" y="701"/>
                    </a:lnTo>
                    <a:lnTo>
                      <a:pt x="283" y="707"/>
                    </a:lnTo>
                    <a:lnTo>
                      <a:pt x="283" y="701"/>
                    </a:lnTo>
                    <a:lnTo>
                      <a:pt x="277" y="701"/>
                    </a:lnTo>
                    <a:lnTo>
                      <a:pt x="277" y="701"/>
                    </a:lnTo>
                    <a:lnTo>
                      <a:pt x="271" y="701"/>
                    </a:lnTo>
                    <a:lnTo>
                      <a:pt x="271" y="695"/>
                    </a:lnTo>
                    <a:lnTo>
                      <a:pt x="265" y="695"/>
                    </a:lnTo>
                    <a:lnTo>
                      <a:pt x="271" y="695"/>
                    </a:lnTo>
                    <a:lnTo>
                      <a:pt x="271" y="689"/>
                    </a:lnTo>
                    <a:lnTo>
                      <a:pt x="271" y="684"/>
                    </a:lnTo>
                    <a:lnTo>
                      <a:pt x="271" y="684"/>
                    </a:lnTo>
                    <a:lnTo>
                      <a:pt x="277" y="689"/>
                    </a:lnTo>
                    <a:lnTo>
                      <a:pt x="277" y="684"/>
                    </a:lnTo>
                    <a:lnTo>
                      <a:pt x="277" y="684"/>
                    </a:lnTo>
                    <a:lnTo>
                      <a:pt x="277" y="678"/>
                    </a:lnTo>
                    <a:lnTo>
                      <a:pt x="277" y="672"/>
                    </a:lnTo>
                    <a:lnTo>
                      <a:pt x="277" y="672"/>
                    </a:lnTo>
                    <a:lnTo>
                      <a:pt x="283" y="666"/>
                    </a:lnTo>
                    <a:lnTo>
                      <a:pt x="277" y="666"/>
                    </a:lnTo>
                    <a:lnTo>
                      <a:pt x="271" y="672"/>
                    </a:lnTo>
                    <a:lnTo>
                      <a:pt x="271" y="672"/>
                    </a:lnTo>
                    <a:lnTo>
                      <a:pt x="271" y="672"/>
                    </a:lnTo>
                    <a:lnTo>
                      <a:pt x="265" y="678"/>
                    </a:lnTo>
                    <a:lnTo>
                      <a:pt x="265" y="678"/>
                    </a:lnTo>
                    <a:lnTo>
                      <a:pt x="265" y="684"/>
                    </a:lnTo>
                    <a:lnTo>
                      <a:pt x="259" y="684"/>
                    </a:lnTo>
                    <a:lnTo>
                      <a:pt x="259" y="678"/>
                    </a:lnTo>
                    <a:lnTo>
                      <a:pt x="259" y="678"/>
                    </a:lnTo>
                    <a:lnTo>
                      <a:pt x="254" y="672"/>
                    </a:lnTo>
                    <a:lnTo>
                      <a:pt x="254" y="678"/>
                    </a:lnTo>
                    <a:lnTo>
                      <a:pt x="248" y="678"/>
                    </a:lnTo>
                    <a:lnTo>
                      <a:pt x="248" y="672"/>
                    </a:lnTo>
                    <a:lnTo>
                      <a:pt x="242" y="672"/>
                    </a:lnTo>
                    <a:lnTo>
                      <a:pt x="242" y="672"/>
                    </a:lnTo>
                    <a:lnTo>
                      <a:pt x="236" y="672"/>
                    </a:lnTo>
                    <a:lnTo>
                      <a:pt x="236" y="672"/>
                    </a:lnTo>
                    <a:lnTo>
                      <a:pt x="236" y="678"/>
                    </a:lnTo>
                    <a:lnTo>
                      <a:pt x="230" y="678"/>
                    </a:lnTo>
                    <a:lnTo>
                      <a:pt x="230" y="684"/>
                    </a:lnTo>
                    <a:lnTo>
                      <a:pt x="230" y="684"/>
                    </a:lnTo>
                    <a:lnTo>
                      <a:pt x="224" y="684"/>
                    </a:lnTo>
                    <a:lnTo>
                      <a:pt x="224" y="684"/>
                    </a:lnTo>
                    <a:lnTo>
                      <a:pt x="224" y="678"/>
                    </a:lnTo>
                    <a:lnTo>
                      <a:pt x="218" y="678"/>
                    </a:lnTo>
                    <a:lnTo>
                      <a:pt x="218" y="678"/>
                    </a:lnTo>
                    <a:lnTo>
                      <a:pt x="212" y="678"/>
                    </a:lnTo>
                    <a:lnTo>
                      <a:pt x="212" y="672"/>
                    </a:lnTo>
                    <a:lnTo>
                      <a:pt x="206" y="672"/>
                    </a:lnTo>
                    <a:lnTo>
                      <a:pt x="206" y="678"/>
                    </a:lnTo>
                    <a:lnTo>
                      <a:pt x="206" y="678"/>
                    </a:lnTo>
                    <a:lnTo>
                      <a:pt x="201" y="678"/>
                    </a:lnTo>
                    <a:lnTo>
                      <a:pt x="201" y="684"/>
                    </a:lnTo>
                    <a:lnTo>
                      <a:pt x="201" y="684"/>
                    </a:lnTo>
                    <a:lnTo>
                      <a:pt x="195" y="689"/>
                    </a:lnTo>
                    <a:lnTo>
                      <a:pt x="195" y="689"/>
                    </a:lnTo>
                    <a:lnTo>
                      <a:pt x="189" y="689"/>
                    </a:lnTo>
                    <a:lnTo>
                      <a:pt x="189" y="695"/>
                    </a:lnTo>
                    <a:lnTo>
                      <a:pt x="189" y="695"/>
                    </a:lnTo>
                    <a:lnTo>
                      <a:pt x="189" y="701"/>
                    </a:lnTo>
                    <a:lnTo>
                      <a:pt x="183" y="701"/>
                    </a:lnTo>
                    <a:lnTo>
                      <a:pt x="183" y="707"/>
                    </a:lnTo>
                    <a:lnTo>
                      <a:pt x="177" y="701"/>
                    </a:lnTo>
                    <a:lnTo>
                      <a:pt x="177" y="701"/>
                    </a:lnTo>
                    <a:lnTo>
                      <a:pt x="171" y="701"/>
                    </a:lnTo>
                    <a:lnTo>
                      <a:pt x="171" y="701"/>
                    </a:lnTo>
                    <a:lnTo>
                      <a:pt x="165" y="701"/>
                    </a:lnTo>
                    <a:lnTo>
                      <a:pt x="165" y="701"/>
                    </a:lnTo>
                    <a:lnTo>
                      <a:pt x="159" y="701"/>
                    </a:lnTo>
                    <a:lnTo>
                      <a:pt x="153" y="701"/>
                    </a:lnTo>
                    <a:lnTo>
                      <a:pt x="153" y="701"/>
                    </a:lnTo>
                    <a:lnTo>
                      <a:pt x="153" y="707"/>
                    </a:lnTo>
                    <a:lnTo>
                      <a:pt x="148" y="707"/>
                    </a:lnTo>
                    <a:lnTo>
                      <a:pt x="148" y="707"/>
                    </a:lnTo>
                    <a:lnTo>
                      <a:pt x="142" y="701"/>
                    </a:lnTo>
                    <a:lnTo>
                      <a:pt x="142" y="701"/>
                    </a:lnTo>
                    <a:lnTo>
                      <a:pt x="142" y="707"/>
                    </a:lnTo>
                    <a:lnTo>
                      <a:pt x="142" y="707"/>
                    </a:lnTo>
                    <a:lnTo>
                      <a:pt x="136" y="713"/>
                    </a:lnTo>
                    <a:lnTo>
                      <a:pt x="136" y="713"/>
                    </a:lnTo>
                    <a:lnTo>
                      <a:pt x="130" y="713"/>
                    </a:lnTo>
                    <a:lnTo>
                      <a:pt x="130" y="707"/>
                    </a:lnTo>
                    <a:lnTo>
                      <a:pt x="124" y="707"/>
                    </a:lnTo>
                    <a:lnTo>
                      <a:pt x="124" y="707"/>
                    </a:lnTo>
                    <a:lnTo>
                      <a:pt x="118" y="707"/>
                    </a:lnTo>
                    <a:lnTo>
                      <a:pt x="118" y="713"/>
                    </a:lnTo>
                    <a:lnTo>
                      <a:pt x="112" y="713"/>
                    </a:lnTo>
                    <a:lnTo>
                      <a:pt x="112" y="719"/>
                    </a:lnTo>
                    <a:lnTo>
                      <a:pt x="112" y="719"/>
                    </a:lnTo>
                    <a:lnTo>
                      <a:pt x="106" y="719"/>
                    </a:lnTo>
                    <a:lnTo>
                      <a:pt x="106" y="713"/>
                    </a:lnTo>
                    <a:lnTo>
                      <a:pt x="100" y="713"/>
                    </a:lnTo>
                    <a:lnTo>
                      <a:pt x="94" y="713"/>
                    </a:lnTo>
                    <a:lnTo>
                      <a:pt x="94" y="713"/>
                    </a:lnTo>
                    <a:lnTo>
                      <a:pt x="89" y="713"/>
                    </a:lnTo>
                    <a:lnTo>
                      <a:pt x="89" y="713"/>
                    </a:lnTo>
                    <a:lnTo>
                      <a:pt x="89" y="719"/>
                    </a:lnTo>
                    <a:lnTo>
                      <a:pt x="89" y="719"/>
                    </a:lnTo>
                    <a:lnTo>
                      <a:pt x="89" y="725"/>
                    </a:lnTo>
                    <a:lnTo>
                      <a:pt x="89" y="725"/>
                    </a:lnTo>
                    <a:lnTo>
                      <a:pt x="94" y="731"/>
                    </a:lnTo>
                    <a:lnTo>
                      <a:pt x="94" y="731"/>
                    </a:lnTo>
                    <a:lnTo>
                      <a:pt x="94" y="731"/>
                    </a:lnTo>
                    <a:lnTo>
                      <a:pt x="94" y="737"/>
                    </a:lnTo>
                    <a:lnTo>
                      <a:pt x="94" y="737"/>
                    </a:lnTo>
                    <a:lnTo>
                      <a:pt x="89" y="737"/>
                    </a:lnTo>
                    <a:lnTo>
                      <a:pt x="89" y="742"/>
                    </a:lnTo>
                    <a:lnTo>
                      <a:pt x="83" y="742"/>
                    </a:lnTo>
                    <a:lnTo>
                      <a:pt x="83" y="748"/>
                    </a:lnTo>
                    <a:lnTo>
                      <a:pt x="83" y="748"/>
                    </a:lnTo>
                    <a:lnTo>
                      <a:pt x="83" y="754"/>
                    </a:lnTo>
                    <a:lnTo>
                      <a:pt x="77" y="754"/>
                    </a:lnTo>
                    <a:lnTo>
                      <a:pt x="77" y="754"/>
                    </a:lnTo>
                    <a:lnTo>
                      <a:pt x="71" y="754"/>
                    </a:lnTo>
                    <a:lnTo>
                      <a:pt x="65" y="754"/>
                    </a:lnTo>
                    <a:lnTo>
                      <a:pt x="65" y="754"/>
                    </a:lnTo>
                    <a:lnTo>
                      <a:pt x="59" y="754"/>
                    </a:lnTo>
                    <a:lnTo>
                      <a:pt x="65" y="760"/>
                    </a:lnTo>
                    <a:lnTo>
                      <a:pt x="59" y="760"/>
                    </a:lnTo>
                    <a:lnTo>
                      <a:pt x="59" y="766"/>
                    </a:lnTo>
                    <a:lnTo>
                      <a:pt x="59" y="766"/>
                    </a:lnTo>
                    <a:lnTo>
                      <a:pt x="59" y="772"/>
                    </a:lnTo>
                    <a:lnTo>
                      <a:pt x="59" y="772"/>
                    </a:lnTo>
                    <a:lnTo>
                      <a:pt x="59" y="766"/>
                    </a:lnTo>
                    <a:lnTo>
                      <a:pt x="53" y="766"/>
                    </a:lnTo>
                    <a:lnTo>
                      <a:pt x="53" y="760"/>
                    </a:lnTo>
                    <a:lnTo>
                      <a:pt x="47" y="760"/>
                    </a:lnTo>
                    <a:lnTo>
                      <a:pt x="47" y="754"/>
                    </a:lnTo>
                    <a:lnTo>
                      <a:pt x="47" y="754"/>
                    </a:lnTo>
                    <a:lnTo>
                      <a:pt x="41" y="748"/>
                    </a:lnTo>
                    <a:lnTo>
                      <a:pt x="41" y="748"/>
                    </a:lnTo>
                    <a:lnTo>
                      <a:pt x="36" y="748"/>
                    </a:lnTo>
                    <a:lnTo>
                      <a:pt x="36" y="742"/>
                    </a:lnTo>
                    <a:lnTo>
                      <a:pt x="36" y="742"/>
                    </a:lnTo>
                    <a:lnTo>
                      <a:pt x="36" y="737"/>
                    </a:lnTo>
                    <a:lnTo>
                      <a:pt x="30" y="737"/>
                    </a:lnTo>
                    <a:lnTo>
                      <a:pt x="30" y="731"/>
                    </a:lnTo>
                    <a:lnTo>
                      <a:pt x="30" y="731"/>
                    </a:lnTo>
                    <a:lnTo>
                      <a:pt x="24" y="725"/>
                    </a:lnTo>
                    <a:lnTo>
                      <a:pt x="24" y="725"/>
                    </a:lnTo>
                    <a:lnTo>
                      <a:pt x="24" y="719"/>
                    </a:lnTo>
                    <a:lnTo>
                      <a:pt x="24" y="713"/>
                    </a:lnTo>
                    <a:lnTo>
                      <a:pt x="24" y="713"/>
                    </a:lnTo>
                    <a:lnTo>
                      <a:pt x="24" y="707"/>
                    </a:lnTo>
                    <a:lnTo>
                      <a:pt x="24" y="707"/>
                    </a:lnTo>
                    <a:lnTo>
                      <a:pt x="30" y="707"/>
                    </a:lnTo>
                    <a:lnTo>
                      <a:pt x="24" y="701"/>
                    </a:lnTo>
                    <a:lnTo>
                      <a:pt x="24" y="701"/>
                    </a:lnTo>
                    <a:lnTo>
                      <a:pt x="24" y="695"/>
                    </a:lnTo>
                    <a:lnTo>
                      <a:pt x="18" y="695"/>
                    </a:lnTo>
                    <a:lnTo>
                      <a:pt x="18" y="689"/>
                    </a:lnTo>
                    <a:lnTo>
                      <a:pt x="18" y="689"/>
                    </a:lnTo>
                    <a:lnTo>
                      <a:pt x="18" y="684"/>
                    </a:lnTo>
                    <a:lnTo>
                      <a:pt x="18" y="684"/>
                    </a:lnTo>
                    <a:lnTo>
                      <a:pt x="24" y="678"/>
                    </a:lnTo>
                    <a:lnTo>
                      <a:pt x="24" y="678"/>
                    </a:lnTo>
                    <a:lnTo>
                      <a:pt x="24" y="672"/>
                    </a:lnTo>
                    <a:lnTo>
                      <a:pt x="30" y="672"/>
                    </a:lnTo>
                    <a:lnTo>
                      <a:pt x="30" y="666"/>
                    </a:lnTo>
                    <a:lnTo>
                      <a:pt x="30" y="666"/>
                    </a:lnTo>
                    <a:lnTo>
                      <a:pt x="24" y="660"/>
                    </a:lnTo>
                    <a:lnTo>
                      <a:pt x="24" y="666"/>
                    </a:lnTo>
                    <a:lnTo>
                      <a:pt x="18" y="660"/>
                    </a:lnTo>
                    <a:lnTo>
                      <a:pt x="18" y="660"/>
                    </a:lnTo>
                    <a:lnTo>
                      <a:pt x="12" y="660"/>
                    </a:lnTo>
                    <a:lnTo>
                      <a:pt x="12" y="660"/>
                    </a:lnTo>
                    <a:lnTo>
                      <a:pt x="12" y="654"/>
                    </a:lnTo>
                    <a:lnTo>
                      <a:pt x="6" y="654"/>
                    </a:lnTo>
                    <a:lnTo>
                      <a:pt x="6" y="654"/>
                    </a:lnTo>
                    <a:lnTo>
                      <a:pt x="6" y="648"/>
                    </a:lnTo>
                    <a:lnTo>
                      <a:pt x="6" y="648"/>
                    </a:lnTo>
                    <a:lnTo>
                      <a:pt x="6" y="648"/>
                    </a:lnTo>
                    <a:lnTo>
                      <a:pt x="12" y="642"/>
                    </a:lnTo>
                    <a:lnTo>
                      <a:pt x="12" y="642"/>
                    </a:lnTo>
                    <a:lnTo>
                      <a:pt x="18" y="642"/>
                    </a:lnTo>
                    <a:lnTo>
                      <a:pt x="18" y="636"/>
                    </a:lnTo>
                    <a:lnTo>
                      <a:pt x="12" y="636"/>
                    </a:lnTo>
                    <a:lnTo>
                      <a:pt x="12" y="631"/>
                    </a:lnTo>
                    <a:lnTo>
                      <a:pt x="12" y="631"/>
                    </a:lnTo>
                    <a:lnTo>
                      <a:pt x="18" y="625"/>
                    </a:lnTo>
                    <a:lnTo>
                      <a:pt x="18" y="625"/>
                    </a:lnTo>
                    <a:lnTo>
                      <a:pt x="24" y="631"/>
                    </a:lnTo>
                    <a:lnTo>
                      <a:pt x="24" y="625"/>
                    </a:lnTo>
                    <a:lnTo>
                      <a:pt x="30" y="625"/>
                    </a:lnTo>
                    <a:lnTo>
                      <a:pt x="24" y="625"/>
                    </a:lnTo>
                    <a:lnTo>
                      <a:pt x="24" y="619"/>
                    </a:lnTo>
                    <a:lnTo>
                      <a:pt x="24" y="619"/>
                    </a:lnTo>
                    <a:lnTo>
                      <a:pt x="24" y="613"/>
                    </a:lnTo>
                    <a:lnTo>
                      <a:pt x="24" y="607"/>
                    </a:lnTo>
                    <a:lnTo>
                      <a:pt x="18" y="607"/>
                    </a:lnTo>
                    <a:lnTo>
                      <a:pt x="18" y="601"/>
                    </a:lnTo>
                    <a:lnTo>
                      <a:pt x="18" y="601"/>
                    </a:lnTo>
                    <a:lnTo>
                      <a:pt x="12" y="601"/>
                    </a:lnTo>
                    <a:lnTo>
                      <a:pt x="12" y="595"/>
                    </a:lnTo>
                    <a:lnTo>
                      <a:pt x="12" y="595"/>
                    </a:lnTo>
                    <a:lnTo>
                      <a:pt x="6" y="589"/>
                    </a:lnTo>
                    <a:lnTo>
                      <a:pt x="6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583"/>
                    </a:lnTo>
                    <a:lnTo>
                      <a:pt x="6" y="583"/>
                    </a:lnTo>
                    <a:lnTo>
                      <a:pt x="6" y="589"/>
                    </a:lnTo>
                    <a:lnTo>
                      <a:pt x="12" y="589"/>
                    </a:lnTo>
                    <a:lnTo>
                      <a:pt x="18" y="589"/>
                    </a:lnTo>
                    <a:lnTo>
                      <a:pt x="18" y="583"/>
                    </a:lnTo>
                    <a:lnTo>
                      <a:pt x="12" y="583"/>
                    </a:lnTo>
                    <a:lnTo>
                      <a:pt x="12" y="578"/>
                    </a:lnTo>
                    <a:lnTo>
                      <a:pt x="12" y="572"/>
                    </a:lnTo>
                    <a:lnTo>
                      <a:pt x="12" y="572"/>
                    </a:lnTo>
                    <a:lnTo>
                      <a:pt x="12" y="566"/>
                    </a:lnTo>
                    <a:lnTo>
                      <a:pt x="6" y="566"/>
                    </a:lnTo>
                    <a:lnTo>
                      <a:pt x="6" y="560"/>
                    </a:lnTo>
                    <a:lnTo>
                      <a:pt x="6" y="560"/>
                    </a:lnTo>
                    <a:lnTo>
                      <a:pt x="6" y="560"/>
                    </a:lnTo>
                    <a:lnTo>
                      <a:pt x="6" y="554"/>
                    </a:lnTo>
                    <a:lnTo>
                      <a:pt x="12" y="560"/>
                    </a:lnTo>
                    <a:lnTo>
                      <a:pt x="12" y="554"/>
                    </a:lnTo>
                    <a:lnTo>
                      <a:pt x="18" y="554"/>
                    </a:lnTo>
                    <a:lnTo>
                      <a:pt x="24" y="554"/>
                    </a:lnTo>
                    <a:lnTo>
                      <a:pt x="24" y="554"/>
                    </a:lnTo>
                    <a:lnTo>
                      <a:pt x="30" y="560"/>
                    </a:lnTo>
                    <a:lnTo>
                      <a:pt x="30" y="560"/>
                    </a:lnTo>
                    <a:lnTo>
                      <a:pt x="36" y="560"/>
                    </a:lnTo>
                    <a:lnTo>
                      <a:pt x="36" y="560"/>
                    </a:lnTo>
                    <a:lnTo>
                      <a:pt x="41" y="560"/>
                    </a:lnTo>
                    <a:lnTo>
                      <a:pt x="41" y="566"/>
                    </a:lnTo>
                    <a:lnTo>
                      <a:pt x="47" y="566"/>
                    </a:lnTo>
                    <a:lnTo>
                      <a:pt x="47" y="560"/>
                    </a:lnTo>
                    <a:lnTo>
                      <a:pt x="53" y="560"/>
                    </a:lnTo>
                    <a:lnTo>
                      <a:pt x="53" y="560"/>
                    </a:lnTo>
                    <a:lnTo>
                      <a:pt x="59" y="554"/>
                    </a:lnTo>
                    <a:lnTo>
                      <a:pt x="59" y="554"/>
                    </a:lnTo>
                    <a:lnTo>
                      <a:pt x="59" y="548"/>
                    </a:lnTo>
                    <a:lnTo>
                      <a:pt x="53" y="548"/>
                    </a:lnTo>
                    <a:lnTo>
                      <a:pt x="53" y="542"/>
                    </a:lnTo>
                    <a:lnTo>
                      <a:pt x="53" y="542"/>
                    </a:lnTo>
                    <a:lnTo>
                      <a:pt x="53" y="536"/>
                    </a:lnTo>
                    <a:lnTo>
                      <a:pt x="53" y="536"/>
                    </a:lnTo>
                    <a:lnTo>
                      <a:pt x="53" y="530"/>
                    </a:lnTo>
                    <a:lnTo>
                      <a:pt x="53" y="530"/>
                    </a:lnTo>
                    <a:lnTo>
                      <a:pt x="59" y="530"/>
                    </a:lnTo>
                    <a:lnTo>
                      <a:pt x="59" y="530"/>
                    </a:lnTo>
                    <a:lnTo>
                      <a:pt x="65" y="530"/>
                    </a:lnTo>
                    <a:lnTo>
                      <a:pt x="65" y="536"/>
                    </a:lnTo>
                    <a:lnTo>
                      <a:pt x="71" y="536"/>
                    </a:lnTo>
                    <a:lnTo>
                      <a:pt x="71" y="536"/>
                    </a:lnTo>
                    <a:lnTo>
                      <a:pt x="77" y="530"/>
                    </a:lnTo>
                    <a:lnTo>
                      <a:pt x="77" y="530"/>
                    </a:lnTo>
                    <a:lnTo>
                      <a:pt x="77" y="530"/>
                    </a:lnTo>
                    <a:lnTo>
                      <a:pt x="77" y="525"/>
                    </a:lnTo>
                    <a:lnTo>
                      <a:pt x="77" y="525"/>
                    </a:lnTo>
                    <a:lnTo>
                      <a:pt x="71" y="519"/>
                    </a:lnTo>
                    <a:lnTo>
                      <a:pt x="71" y="519"/>
                    </a:lnTo>
                    <a:lnTo>
                      <a:pt x="71" y="519"/>
                    </a:lnTo>
                    <a:lnTo>
                      <a:pt x="71" y="513"/>
                    </a:lnTo>
                    <a:lnTo>
                      <a:pt x="71" y="513"/>
                    </a:lnTo>
                    <a:lnTo>
                      <a:pt x="71" y="507"/>
                    </a:lnTo>
                    <a:lnTo>
                      <a:pt x="71" y="507"/>
                    </a:lnTo>
                    <a:lnTo>
                      <a:pt x="71" y="501"/>
                    </a:lnTo>
                    <a:lnTo>
                      <a:pt x="71" y="501"/>
                    </a:lnTo>
                    <a:lnTo>
                      <a:pt x="77" y="501"/>
                    </a:lnTo>
                    <a:lnTo>
                      <a:pt x="77" y="507"/>
                    </a:lnTo>
                    <a:lnTo>
                      <a:pt x="83" y="507"/>
                    </a:lnTo>
                    <a:lnTo>
                      <a:pt x="83" y="513"/>
                    </a:lnTo>
                    <a:lnTo>
                      <a:pt x="83" y="513"/>
                    </a:lnTo>
                    <a:lnTo>
                      <a:pt x="89" y="513"/>
                    </a:lnTo>
                    <a:lnTo>
                      <a:pt x="94" y="513"/>
                    </a:lnTo>
                    <a:lnTo>
                      <a:pt x="94" y="513"/>
                    </a:lnTo>
                    <a:lnTo>
                      <a:pt x="100" y="507"/>
                    </a:lnTo>
                    <a:lnTo>
                      <a:pt x="100" y="507"/>
                    </a:lnTo>
                    <a:lnTo>
                      <a:pt x="106" y="507"/>
                    </a:lnTo>
                    <a:lnTo>
                      <a:pt x="106" y="507"/>
                    </a:lnTo>
                    <a:lnTo>
                      <a:pt x="112" y="501"/>
                    </a:lnTo>
                    <a:lnTo>
                      <a:pt x="112" y="501"/>
                    </a:lnTo>
                    <a:lnTo>
                      <a:pt x="118" y="501"/>
                    </a:lnTo>
                    <a:lnTo>
                      <a:pt x="118" y="495"/>
                    </a:lnTo>
                    <a:lnTo>
                      <a:pt x="124" y="495"/>
                    </a:lnTo>
                    <a:lnTo>
                      <a:pt x="124" y="495"/>
                    </a:lnTo>
                    <a:lnTo>
                      <a:pt x="130" y="495"/>
                    </a:lnTo>
                    <a:lnTo>
                      <a:pt x="130" y="489"/>
                    </a:lnTo>
                    <a:lnTo>
                      <a:pt x="130" y="495"/>
                    </a:lnTo>
                    <a:lnTo>
                      <a:pt x="136" y="495"/>
                    </a:lnTo>
                    <a:lnTo>
                      <a:pt x="136" y="495"/>
                    </a:lnTo>
                    <a:lnTo>
                      <a:pt x="142" y="489"/>
                    </a:lnTo>
                    <a:lnTo>
                      <a:pt x="148" y="489"/>
                    </a:lnTo>
                    <a:lnTo>
                      <a:pt x="148" y="489"/>
                    </a:lnTo>
                    <a:lnTo>
                      <a:pt x="153" y="489"/>
                    </a:lnTo>
                    <a:lnTo>
                      <a:pt x="153" y="495"/>
                    </a:lnTo>
                    <a:lnTo>
                      <a:pt x="153" y="495"/>
                    </a:lnTo>
                    <a:lnTo>
                      <a:pt x="153" y="501"/>
                    </a:lnTo>
                    <a:lnTo>
                      <a:pt x="153" y="501"/>
                    </a:lnTo>
                    <a:lnTo>
                      <a:pt x="159" y="507"/>
                    </a:lnTo>
                    <a:lnTo>
                      <a:pt x="153" y="507"/>
                    </a:lnTo>
                    <a:lnTo>
                      <a:pt x="153" y="507"/>
                    </a:lnTo>
                    <a:lnTo>
                      <a:pt x="159" y="513"/>
                    </a:lnTo>
                    <a:lnTo>
                      <a:pt x="159" y="513"/>
                    </a:lnTo>
                    <a:lnTo>
                      <a:pt x="165" y="507"/>
                    </a:lnTo>
                    <a:lnTo>
                      <a:pt x="165" y="507"/>
                    </a:lnTo>
                    <a:lnTo>
                      <a:pt x="171" y="507"/>
                    </a:lnTo>
                    <a:lnTo>
                      <a:pt x="171" y="507"/>
                    </a:lnTo>
                    <a:lnTo>
                      <a:pt x="177" y="513"/>
                    </a:lnTo>
                    <a:lnTo>
                      <a:pt x="177" y="513"/>
                    </a:lnTo>
                    <a:lnTo>
                      <a:pt x="177" y="519"/>
                    </a:lnTo>
                    <a:lnTo>
                      <a:pt x="177" y="519"/>
                    </a:lnTo>
                    <a:lnTo>
                      <a:pt x="183" y="525"/>
                    </a:lnTo>
                    <a:lnTo>
                      <a:pt x="183" y="525"/>
                    </a:lnTo>
                    <a:lnTo>
                      <a:pt x="183" y="530"/>
                    </a:lnTo>
                    <a:lnTo>
                      <a:pt x="189" y="530"/>
                    </a:lnTo>
                    <a:lnTo>
                      <a:pt x="189" y="530"/>
                    </a:lnTo>
                    <a:lnTo>
                      <a:pt x="189" y="525"/>
                    </a:lnTo>
                    <a:lnTo>
                      <a:pt x="183" y="525"/>
                    </a:lnTo>
                    <a:lnTo>
                      <a:pt x="183" y="519"/>
                    </a:lnTo>
                    <a:lnTo>
                      <a:pt x="183" y="519"/>
                    </a:lnTo>
                    <a:lnTo>
                      <a:pt x="183" y="513"/>
                    </a:lnTo>
                    <a:lnTo>
                      <a:pt x="189" y="513"/>
                    </a:lnTo>
                    <a:lnTo>
                      <a:pt x="189" y="507"/>
                    </a:lnTo>
                    <a:lnTo>
                      <a:pt x="189" y="507"/>
                    </a:lnTo>
                    <a:lnTo>
                      <a:pt x="195" y="501"/>
                    </a:lnTo>
                    <a:lnTo>
                      <a:pt x="195" y="501"/>
                    </a:lnTo>
                    <a:lnTo>
                      <a:pt x="195" y="495"/>
                    </a:lnTo>
                    <a:lnTo>
                      <a:pt x="195" y="495"/>
                    </a:lnTo>
                    <a:lnTo>
                      <a:pt x="195" y="489"/>
                    </a:lnTo>
                    <a:lnTo>
                      <a:pt x="195" y="489"/>
                    </a:lnTo>
                    <a:lnTo>
                      <a:pt x="195" y="483"/>
                    </a:lnTo>
                    <a:lnTo>
                      <a:pt x="195" y="483"/>
                    </a:lnTo>
                    <a:lnTo>
                      <a:pt x="195" y="477"/>
                    </a:lnTo>
                    <a:lnTo>
                      <a:pt x="195" y="472"/>
                    </a:lnTo>
                    <a:lnTo>
                      <a:pt x="195" y="472"/>
                    </a:lnTo>
                    <a:lnTo>
                      <a:pt x="195" y="466"/>
                    </a:lnTo>
                    <a:lnTo>
                      <a:pt x="195" y="466"/>
                    </a:lnTo>
                    <a:lnTo>
                      <a:pt x="201" y="460"/>
                    </a:lnTo>
                    <a:lnTo>
                      <a:pt x="201" y="460"/>
                    </a:lnTo>
                    <a:lnTo>
                      <a:pt x="201" y="454"/>
                    </a:lnTo>
                    <a:lnTo>
                      <a:pt x="201" y="454"/>
                    </a:lnTo>
                    <a:lnTo>
                      <a:pt x="201" y="448"/>
                    </a:lnTo>
                    <a:lnTo>
                      <a:pt x="206" y="448"/>
                    </a:lnTo>
                    <a:lnTo>
                      <a:pt x="206" y="448"/>
                    </a:lnTo>
                    <a:lnTo>
                      <a:pt x="212" y="448"/>
                    </a:lnTo>
                    <a:lnTo>
                      <a:pt x="212" y="448"/>
                    </a:lnTo>
                    <a:lnTo>
                      <a:pt x="218" y="448"/>
                    </a:lnTo>
                    <a:lnTo>
                      <a:pt x="218" y="448"/>
                    </a:lnTo>
                    <a:lnTo>
                      <a:pt x="224" y="448"/>
                    </a:lnTo>
                    <a:lnTo>
                      <a:pt x="230" y="448"/>
                    </a:lnTo>
                    <a:lnTo>
                      <a:pt x="230" y="454"/>
                    </a:lnTo>
                    <a:lnTo>
                      <a:pt x="236" y="448"/>
                    </a:lnTo>
                    <a:lnTo>
                      <a:pt x="236" y="448"/>
                    </a:lnTo>
                    <a:lnTo>
                      <a:pt x="236" y="442"/>
                    </a:lnTo>
                    <a:lnTo>
                      <a:pt x="236" y="442"/>
                    </a:lnTo>
                    <a:lnTo>
                      <a:pt x="236" y="436"/>
                    </a:lnTo>
                    <a:lnTo>
                      <a:pt x="230" y="436"/>
                    </a:lnTo>
                    <a:lnTo>
                      <a:pt x="230" y="436"/>
                    </a:lnTo>
                    <a:lnTo>
                      <a:pt x="224" y="436"/>
                    </a:lnTo>
                    <a:lnTo>
                      <a:pt x="224" y="430"/>
                    </a:lnTo>
                    <a:lnTo>
                      <a:pt x="224" y="430"/>
                    </a:lnTo>
                    <a:lnTo>
                      <a:pt x="224" y="424"/>
                    </a:lnTo>
                    <a:lnTo>
                      <a:pt x="224" y="424"/>
                    </a:lnTo>
                    <a:lnTo>
                      <a:pt x="224" y="418"/>
                    </a:lnTo>
                    <a:lnTo>
                      <a:pt x="224" y="413"/>
                    </a:lnTo>
                    <a:lnTo>
                      <a:pt x="224" y="413"/>
                    </a:lnTo>
                    <a:lnTo>
                      <a:pt x="224" y="407"/>
                    </a:lnTo>
                    <a:lnTo>
                      <a:pt x="230" y="407"/>
                    </a:lnTo>
                    <a:lnTo>
                      <a:pt x="230" y="407"/>
                    </a:lnTo>
                    <a:lnTo>
                      <a:pt x="224" y="401"/>
                    </a:lnTo>
                    <a:lnTo>
                      <a:pt x="224" y="401"/>
                    </a:lnTo>
                    <a:lnTo>
                      <a:pt x="224" y="395"/>
                    </a:lnTo>
                    <a:lnTo>
                      <a:pt x="224" y="395"/>
                    </a:lnTo>
                    <a:lnTo>
                      <a:pt x="224" y="395"/>
                    </a:lnTo>
                    <a:lnTo>
                      <a:pt x="230" y="395"/>
                    </a:lnTo>
                    <a:lnTo>
                      <a:pt x="236" y="395"/>
                    </a:lnTo>
                    <a:lnTo>
                      <a:pt x="236" y="395"/>
                    </a:lnTo>
                    <a:lnTo>
                      <a:pt x="242" y="395"/>
                    </a:lnTo>
                    <a:lnTo>
                      <a:pt x="242" y="389"/>
                    </a:lnTo>
                    <a:lnTo>
                      <a:pt x="248" y="389"/>
                    </a:lnTo>
                    <a:lnTo>
                      <a:pt x="248" y="383"/>
                    </a:lnTo>
                    <a:lnTo>
                      <a:pt x="248" y="383"/>
                    </a:lnTo>
                    <a:lnTo>
                      <a:pt x="254" y="383"/>
                    </a:lnTo>
                    <a:lnTo>
                      <a:pt x="254" y="377"/>
                    </a:lnTo>
                    <a:lnTo>
                      <a:pt x="254" y="377"/>
                    </a:lnTo>
                    <a:lnTo>
                      <a:pt x="254" y="371"/>
                    </a:lnTo>
                    <a:lnTo>
                      <a:pt x="254" y="365"/>
                    </a:lnTo>
                    <a:lnTo>
                      <a:pt x="254" y="365"/>
                    </a:lnTo>
                    <a:lnTo>
                      <a:pt x="248" y="360"/>
                    </a:lnTo>
                    <a:lnTo>
                      <a:pt x="248" y="360"/>
                    </a:lnTo>
                    <a:lnTo>
                      <a:pt x="248" y="360"/>
                    </a:lnTo>
                    <a:lnTo>
                      <a:pt x="242" y="354"/>
                    </a:lnTo>
                    <a:lnTo>
                      <a:pt x="242" y="354"/>
                    </a:lnTo>
                    <a:lnTo>
                      <a:pt x="236" y="348"/>
                    </a:lnTo>
                    <a:lnTo>
                      <a:pt x="236" y="348"/>
                    </a:lnTo>
                    <a:lnTo>
                      <a:pt x="230" y="348"/>
                    </a:lnTo>
                    <a:lnTo>
                      <a:pt x="230" y="348"/>
                    </a:lnTo>
                    <a:lnTo>
                      <a:pt x="224" y="348"/>
                    </a:lnTo>
                    <a:lnTo>
                      <a:pt x="224" y="348"/>
                    </a:lnTo>
                    <a:lnTo>
                      <a:pt x="218" y="348"/>
                    </a:lnTo>
                    <a:lnTo>
                      <a:pt x="212" y="348"/>
                    </a:lnTo>
                    <a:lnTo>
                      <a:pt x="212" y="342"/>
                    </a:lnTo>
                    <a:lnTo>
                      <a:pt x="212" y="342"/>
                    </a:lnTo>
                    <a:lnTo>
                      <a:pt x="212" y="342"/>
                    </a:lnTo>
                    <a:lnTo>
                      <a:pt x="212" y="336"/>
                    </a:lnTo>
                    <a:lnTo>
                      <a:pt x="212" y="330"/>
                    </a:lnTo>
                    <a:lnTo>
                      <a:pt x="212" y="330"/>
                    </a:lnTo>
                    <a:lnTo>
                      <a:pt x="218" y="330"/>
                    </a:lnTo>
                    <a:lnTo>
                      <a:pt x="218" y="330"/>
                    </a:lnTo>
                    <a:lnTo>
                      <a:pt x="224" y="330"/>
                    </a:lnTo>
                    <a:lnTo>
                      <a:pt x="224" y="330"/>
                    </a:lnTo>
                    <a:lnTo>
                      <a:pt x="224" y="324"/>
                    </a:lnTo>
                    <a:lnTo>
                      <a:pt x="230" y="324"/>
                    </a:lnTo>
                    <a:lnTo>
                      <a:pt x="230" y="324"/>
                    </a:lnTo>
                    <a:lnTo>
                      <a:pt x="230" y="330"/>
                    </a:lnTo>
                    <a:lnTo>
                      <a:pt x="236" y="330"/>
                    </a:lnTo>
                    <a:lnTo>
                      <a:pt x="236" y="330"/>
                    </a:lnTo>
                    <a:lnTo>
                      <a:pt x="236" y="324"/>
                    </a:lnTo>
                    <a:lnTo>
                      <a:pt x="242" y="324"/>
                    </a:lnTo>
                    <a:lnTo>
                      <a:pt x="242" y="318"/>
                    </a:lnTo>
                    <a:lnTo>
                      <a:pt x="242" y="318"/>
                    </a:lnTo>
                    <a:lnTo>
                      <a:pt x="242" y="312"/>
                    </a:lnTo>
                    <a:lnTo>
                      <a:pt x="242" y="312"/>
                    </a:lnTo>
                    <a:lnTo>
                      <a:pt x="242" y="307"/>
                    </a:lnTo>
                    <a:lnTo>
                      <a:pt x="242" y="307"/>
                    </a:lnTo>
                    <a:lnTo>
                      <a:pt x="236" y="301"/>
                    </a:lnTo>
                    <a:lnTo>
                      <a:pt x="236" y="301"/>
                    </a:lnTo>
                    <a:lnTo>
                      <a:pt x="236" y="295"/>
                    </a:lnTo>
                    <a:lnTo>
                      <a:pt x="230" y="295"/>
                    </a:lnTo>
                    <a:lnTo>
                      <a:pt x="230" y="289"/>
                    </a:lnTo>
                    <a:lnTo>
                      <a:pt x="230" y="289"/>
                    </a:lnTo>
                    <a:lnTo>
                      <a:pt x="224" y="289"/>
                    </a:lnTo>
                    <a:lnTo>
                      <a:pt x="224" y="289"/>
                    </a:lnTo>
                    <a:lnTo>
                      <a:pt x="218" y="289"/>
                    </a:lnTo>
                    <a:lnTo>
                      <a:pt x="218" y="283"/>
                    </a:lnTo>
                    <a:lnTo>
                      <a:pt x="212" y="283"/>
                    </a:lnTo>
                    <a:lnTo>
                      <a:pt x="212" y="277"/>
                    </a:lnTo>
                    <a:lnTo>
                      <a:pt x="212" y="277"/>
                    </a:lnTo>
                    <a:lnTo>
                      <a:pt x="212" y="271"/>
                    </a:lnTo>
                    <a:lnTo>
                      <a:pt x="206" y="271"/>
                    </a:lnTo>
                    <a:lnTo>
                      <a:pt x="206" y="265"/>
                    </a:lnTo>
                    <a:lnTo>
                      <a:pt x="206" y="265"/>
                    </a:lnTo>
                    <a:lnTo>
                      <a:pt x="201" y="265"/>
                    </a:lnTo>
                    <a:lnTo>
                      <a:pt x="201" y="259"/>
                    </a:lnTo>
                    <a:lnTo>
                      <a:pt x="201" y="259"/>
                    </a:lnTo>
                    <a:lnTo>
                      <a:pt x="201" y="254"/>
                    </a:lnTo>
                    <a:lnTo>
                      <a:pt x="195" y="254"/>
                    </a:lnTo>
                    <a:lnTo>
                      <a:pt x="195" y="248"/>
                    </a:lnTo>
                    <a:lnTo>
                      <a:pt x="195" y="248"/>
                    </a:lnTo>
                    <a:lnTo>
                      <a:pt x="189" y="248"/>
                    </a:lnTo>
                    <a:lnTo>
                      <a:pt x="189" y="242"/>
                    </a:lnTo>
                    <a:lnTo>
                      <a:pt x="189" y="242"/>
                    </a:lnTo>
                    <a:lnTo>
                      <a:pt x="189" y="236"/>
                    </a:lnTo>
                    <a:lnTo>
                      <a:pt x="189" y="236"/>
                    </a:lnTo>
                    <a:lnTo>
                      <a:pt x="189" y="230"/>
                    </a:lnTo>
                    <a:lnTo>
                      <a:pt x="189" y="224"/>
                    </a:lnTo>
                    <a:lnTo>
                      <a:pt x="183" y="230"/>
                    </a:lnTo>
                    <a:lnTo>
                      <a:pt x="183" y="230"/>
                    </a:lnTo>
                    <a:lnTo>
                      <a:pt x="177" y="230"/>
                    </a:lnTo>
                    <a:lnTo>
                      <a:pt x="177" y="230"/>
                    </a:lnTo>
                    <a:lnTo>
                      <a:pt x="171" y="230"/>
                    </a:lnTo>
                    <a:lnTo>
                      <a:pt x="171" y="224"/>
                    </a:lnTo>
                    <a:lnTo>
                      <a:pt x="165" y="224"/>
                    </a:lnTo>
                    <a:lnTo>
                      <a:pt x="171" y="224"/>
                    </a:lnTo>
                    <a:lnTo>
                      <a:pt x="165" y="218"/>
                    </a:lnTo>
                    <a:lnTo>
                      <a:pt x="165" y="218"/>
                    </a:lnTo>
                    <a:lnTo>
                      <a:pt x="159" y="218"/>
                    </a:lnTo>
                    <a:lnTo>
                      <a:pt x="159" y="218"/>
                    </a:lnTo>
                    <a:lnTo>
                      <a:pt x="159" y="224"/>
                    </a:lnTo>
                    <a:lnTo>
                      <a:pt x="159" y="224"/>
                    </a:lnTo>
                    <a:lnTo>
                      <a:pt x="159" y="230"/>
                    </a:lnTo>
                    <a:lnTo>
                      <a:pt x="159" y="224"/>
                    </a:lnTo>
                    <a:lnTo>
                      <a:pt x="153" y="230"/>
                    </a:lnTo>
                    <a:lnTo>
                      <a:pt x="153" y="224"/>
                    </a:lnTo>
                    <a:lnTo>
                      <a:pt x="153" y="224"/>
                    </a:lnTo>
                    <a:lnTo>
                      <a:pt x="153" y="218"/>
                    </a:lnTo>
                    <a:lnTo>
                      <a:pt x="148" y="218"/>
                    </a:lnTo>
                    <a:lnTo>
                      <a:pt x="148" y="218"/>
                    </a:lnTo>
                    <a:lnTo>
                      <a:pt x="142" y="212"/>
                    </a:lnTo>
                    <a:lnTo>
                      <a:pt x="142" y="212"/>
                    </a:lnTo>
                    <a:lnTo>
                      <a:pt x="142" y="206"/>
                    </a:lnTo>
                    <a:lnTo>
                      <a:pt x="142" y="206"/>
                    </a:lnTo>
                    <a:lnTo>
                      <a:pt x="142" y="201"/>
                    </a:lnTo>
                    <a:lnTo>
                      <a:pt x="142" y="201"/>
                    </a:lnTo>
                    <a:lnTo>
                      <a:pt x="142" y="195"/>
                    </a:lnTo>
                    <a:lnTo>
                      <a:pt x="142" y="195"/>
                    </a:lnTo>
                    <a:lnTo>
                      <a:pt x="142" y="189"/>
                    </a:lnTo>
                    <a:lnTo>
                      <a:pt x="142" y="189"/>
                    </a:lnTo>
                    <a:lnTo>
                      <a:pt x="142" y="183"/>
                    </a:lnTo>
                    <a:lnTo>
                      <a:pt x="136" y="183"/>
                    </a:lnTo>
                    <a:lnTo>
                      <a:pt x="136" y="183"/>
                    </a:lnTo>
                    <a:lnTo>
                      <a:pt x="130" y="177"/>
                    </a:lnTo>
                    <a:lnTo>
                      <a:pt x="130" y="177"/>
                    </a:lnTo>
                    <a:lnTo>
                      <a:pt x="130" y="177"/>
                    </a:lnTo>
                    <a:lnTo>
                      <a:pt x="124" y="177"/>
                    </a:lnTo>
                    <a:lnTo>
                      <a:pt x="124" y="177"/>
                    </a:lnTo>
                    <a:lnTo>
                      <a:pt x="118" y="177"/>
                    </a:lnTo>
                    <a:lnTo>
                      <a:pt x="118" y="177"/>
                    </a:lnTo>
                    <a:lnTo>
                      <a:pt x="118" y="171"/>
                    </a:lnTo>
                    <a:lnTo>
                      <a:pt x="124" y="171"/>
                    </a:lnTo>
                    <a:lnTo>
                      <a:pt x="124" y="171"/>
                    </a:lnTo>
                    <a:lnTo>
                      <a:pt x="130" y="171"/>
                    </a:lnTo>
                    <a:lnTo>
                      <a:pt x="130" y="171"/>
                    </a:lnTo>
                    <a:lnTo>
                      <a:pt x="130" y="165"/>
                    </a:lnTo>
                    <a:lnTo>
                      <a:pt x="124" y="165"/>
                    </a:lnTo>
                    <a:lnTo>
                      <a:pt x="124" y="159"/>
                    </a:lnTo>
                    <a:lnTo>
                      <a:pt x="124" y="159"/>
                    </a:lnTo>
                    <a:lnTo>
                      <a:pt x="130" y="159"/>
                    </a:lnTo>
                    <a:lnTo>
                      <a:pt x="130" y="153"/>
                    </a:lnTo>
                    <a:lnTo>
                      <a:pt x="130" y="153"/>
                    </a:lnTo>
                    <a:lnTo>
                      <a:pt x="130" y="148"/>
                    </a:lnTo>
                    <a:lnTo>
                      <a:pt x="130" y="142"/>
                    </a:lnTo>
                    <a:lnTo>
                      <a:pt x="130" y="142"/>
                    </a:lnTo>
                    <a:lnTo>
                      <a:pt x="124" y="136"/>
                    </a:lnTo>
                    <a:lnTo>
                      <a:pt x="124" y="136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2" y="130"/>
                    </a:lnTo>
                    <a:lnTo>
                      <a:pt x="112" y="130"/>
                    </a:lnTo>
                    <a:lnTo>
                      <a:pt x="112" y="124"/>
                    </a:lnTo>
                    <a:lnTo>
                      <a:pt x="118" y="124"/>
                    </a:lnTo>
                    <a:lnTo>
                      <a:pt x="118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30" y="118"/>
                    </a:lnTo>
                    <a:lnTo>
                      <a:pt x="130" y="118"/>
                    </a:lnTo>
                    <a:lnTo>
                      <a:pt x="130" y="118"/>
                    </a:lnTo>
                    <a:lnTo>
                      <a:pt x="136" y="118"/>
                    </a:lnTo>
                    <a:lnTo>
                      <a:pt x="136" y="112"/>
                    </a:lnTo>
                    <a:lnTo>
                      <a:pt x="136" y="112"/>
                    </a:lnTo>
                    <a:lnTo>
                      <a:pt x="136" y="106"/>
                    </a:lnTo>
                    <a:lnTo>
                      <a:pt x="142" y="106"/>
                    </a:lnTo>
                    <a:lnTo>
                      <a:pt x="142" y="100"/>
                    </a:lnTo>
                    <a:lnTo>
                      <a:pt x="148" y="100"/>
                    </a:lnTo>
                    <a:lnTo>
                      <a:pt x="148" y="94"/>
                    </a:lnTo>
                    <a:lnTo>
                      <a:pt x="148" y="94"/>
                    </a:lnTo>
                    <a:lnTo>
                      <a:pt x="148" y="89"/>
                    </a:lnTo>
                    <a:lnTo>
                      <a:pt x="148" y="89"/>
                    </a:lnTo>
                    <a:lnTo>
                      <a:pt x="153" y="83"/>
                    </a:lnTo>
                    <a:lnTo>
                      <a:pt x="153" y="83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48" y="65"/>
                    </a:lnTo>
                    <a:lnTo>
                      <a:pt x="148" y="65"/>
                    </a:lnTo>
                    <a:lnTo>
                      <a:pt x="148" y="59"/>
                    </a:lnTo>
                    <a:lnTo>
                      <a:pt x="142" y="59"/>
                    </a:lnTo>
                    <a:lnTo>
                      <a:pt x="142" y="59"/>
                    </a:lnTo>
                    <a:lnTo>
                      <a:pt x="142" y="53"/>
                    </a:lnTo>
                    <a:lnTo>
                      <a:pt x="142" y="53"/>
                    </a:lnTo>
                    <a:lnTo>
                      <a:pt x="142" y="47"/>
                    </a:lnTo>
                    <a:lnTo>
                      <a:pt x="142" y="47"/>
                    </a:lnTo>
                    <a:lnTo>
                      <a:pt x="142" y="41"/>
                    </a:lnTo>
                    <a:lnTo>
                      <a:pt x="142" y="41"/>
                    </a:lnTo>
                    <a:lnTo>
                      <a:pt x="142" y="36"/>
                    </a:lnTo>
                    <a:lnTo>
                      <a:pt x="148" y="36"/>
                    </a:lnTo>
                    <a:lnTo>
                      <a:pt x="148" y="30"/>
                    </a:lnTo>
                    <a:lnTo>
                      <a:pt x="148" y="30"/>
                    </a:lnTo>
                    <a:lnTo>
                      <a:pt x="153" y="30"/>
                    </a:lnTo>
                    <a:lnTo>
                      <a:pt x="153" y="30"/>
                    </a:lnTo>
                    <a:lnTo>
                      <a:pt x="159" y="24"/>
                    </a:lnTo>
                    <a:lnTo>
                      <a:pt x="159" y="24"/>
                    </a:lnTo>
                    <a:lnTo>
                      <a:pt x="159" y="18"/>
                    </a:lnTo>
                    <a:lnTo>
                      <a:pt x="159" y="18"/>
                    </a:lnTo>
                    <a:lnTo>
                      <a:pt x="153" y="18"/>
                    </a:lnTo>
                    <a:lnTo>
                      <a:pt x="153" y="18"/>
                    </a:lnTo>
                    <a:lnTo>
                      <a:pt x="148" y="18"/>
                    </a:lnTo>
                    <a:lnTo>
                      <a:pt x="142" y="18"/>
                    </a:lnTo>
                    <a:lnTo>
                      <a:pt x="142" y="18"/>
                    </a:lnTo>
                    <a:lnTo>
                      <a:pt x="136" y="18"/>
                    </a:lnTo>
                    <a:lnTo>
                      <a:pt x="136" y="12"/>
                    </a:lnTo>
                    <a:lnTo>
                      <a:pt x="136" y="12"/>
                    </a:lnTo>
                    <a:lnTo>
                      <a:pt x="130" y="6"/>
                    </a:lnTo>
                    <a:lnTo>
                      <a:pt x="136" y="6"/>
                    </a:lnTo>
                    <a:lnTo>
                      <a:pt x="136" y="12"/>
                    </a:lnTo>
                    <a:lnTo>
                      <a:pt x="142" y="12"/>
                    </a:lnTo>
                    <a:lnTo>
                      <a:pt x="142" y="12"/>
                    </a:lnTo>
                    <a:lnTo>
                      <a:pt x="148" y="12"/>
                    </a:lnTo>
                    <a:lnTo>
                      <a:pt x="153" y="6"/>
                    </a:lnTo>
                    <a:lnTo>
                      <a:pt x="153" y="12"/>
                    </a:lnTo>
                    <a:lnTo>
                      <a:pt x="159" y="12"/>
                    </a:lnTo>
                    <a:lnTo>
                      <a:pt x="159" y="12"/>
                    </a:lnTo>
                    <a:lnTo>
                      <a:pt x="165" y="12"/>
                    </a:lnTo>
                    <a:lnTo>
                      <a:pt x="165" y="12"/>
                    </a:lnTo>
                    <a:lnTo>
                      <a:pt x="171" y="12"/>
                    </a:lnTo>
                    <a:lnTo>
                      <a:pt x="177" y="12"/>
                    </a:lnTo>
                    <a:lnTo>
                      <a:pt x="177" y="6"/>
                    </a:lnTo>
                    <a:lnTo>
                      <a:pt x="177" y="6"/>
                    </a:lnTo>
                    <a:lnTo>
                      <a:pt x="177" y="0"/>
                    </a:lnTo>
                    <a:lnTo>
                      <a:pt x="177" y="0"/>
                    </a:lnTo>
                    <a:lnTo>
                      <a:pt x="177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89" y="0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95" y="6"/>
                    </a:lnTo>
                    <a:lnTo>
                      <a:pt x="195" y="6"/>
                    </a:lnTo>
                    <a:lnTo>
                      <a:pt x="201" y="6"/>
                    </a:lnTo>
                    <a:lnTo>
                      <a:pt x="201" y="6"/>
                    </a:lnTo>
                    <a:lnTo>
                      <a:pt x="206" y="12"/>
                    </a:lnTo>
                    <a:lnTo>
                      <a:pt x="206" y="12"/>
                    </a:lnTo>
                    <a:lnTo>
                      <a:pt x="212" y="12"/>
                    </a:lnTo>
                    <a:lnTo>
                      <a:pt x="212" y="12"/>
                    </a:lnTo>
                    <a:lnTo>
                      <a:pt x="218" y="12"/>
                    </a:lnTo>
                    <a:lnTo>
                      <a:pt x="218" y="6"/>
                    </a:lnTo>
                    <a:lnTo>
                      <a:pt x="224" y="6"/>
                    </a:lnTo>
                    <a:lnTo>
                      <a:pt x="224" y="6"/>
                    </a:lnTo>
                    <a:lnTo>
                      <a:pt x="230" y="6"/>
                    </a:lnTo>
                    <a:lnTo>
                      <a:pt x="230" y="6"/>
                    </a:lnTo>
                    <a:lnTo>
                      <a:pt x="236" y="6"/>
                    </a:lnTo>
                    <a:lnTo>
                      <a:pt x="242" y="6"/>
                    </a:lnTo>
                    <a:lnTo>
                      <a:pt x="242" y="12"/>
                    </a:lnTo>
                    <a:lnTo>
                      <a:pt x="248" y="12"/>
                    </a:lnTo>
                    <a:lnTo>
                      <a:pt x="248" y="12"/>
                    </a:lnTo>
                    <a:lnTo>
                      <a:pt x="254" y="18"/>
                    </a:lnTo>
                    <a:lnTo>
                      <a:pt x="254" y="12"/>
                    </a:lnTo>
                    <a:lnTo>
                      <a:pt x="254" y="12"/>
                    </a:lnTo>
                    <a:lnTo>
                      <a:pt x="259" y="18"/>
                    </a:lnTo>
                    <a:lnTo>
                      <a:pt x="259" y="18"/>
                    </a:lnTo>
                    <a:lnTo>
                      <a:pt x="265" y="24"/>
                    </a:lnTo>
                    <a:lnTo>
                      <a:pt x="265" y="24"/>
                    </a:lnTo>
                    <a:lnTo>
                      <a:pt x="265" y="30"/>
                    </a:lnTo>
                    <a:lnTo>
                      <a:pt x="271" y="30"/>
                    </a:lnTo>
                    <a:lnTo>
                      <a:pt x="271" y="30"/>
                    </a:lnTo>
                    <a:lnTo>
                      <a:pt x="277" y="30"/>
                    </a:lnTo>
                    <a:lnTo>
                      <a:pt x="277" y="36"/>
                    </a:lnTo>
                    <a:lnTo>
                      <a:pt x="283" y="36"/>
                    </a:lnTo>
                    <a:lnTo>
                      <a:pt x="289" y="36"/>
                    </a:lnTo>
                    <a:lnTo>
                      <a:pt x="289" y="30"/>
                    </a:lnTo>
                    <a:lnTo>
                      <a:pt x="295" y="30"/>
                    </a:lnTo>
                    <a:lnTo>
                      <a:pt x="295" y="30"/>
                    </a:lnTo>
                    <a:lnTo>
                      <a:pt x="301" y="30"/>
                    </a:lnTo>
                    <a:lnTo>
                      <a:pt x="301" y="36"/>
                    </a:lnTo>
                    <a:lnTo>
                      <a:pt x="307" y="36"/>
                    </a:lnTo>
                    <a:lnTo>
                      <a:pt x="312" y="36"/>
                    </a:lnTo>
                    <a:lnTo>
                      <a:pt x="312" y="36"/>
                    </a:lnTo>
                    <a:lnTo>
                      <a:pt x="318" y="36"/>
                    </a:lnTo>
                    <a:lnTo>
                      <a:pt x="318" y="30"/>
                    </a:lnTo>
                    <a:lnTo>
                      <a:pt x="324" y="30"/>
                    </a:lnTo>
                    <a:lnTo>
                      <a:pt x="324" y="30"/>
                    </a:lnTo>
                    <a:lnTo>
                      <a:pt x="330" y="30"/>
                    </a:lnTo>
                    <a:lnTo>
                      <a:pt x="330" y="30"/>
                    </a:lnTo>
                    <a:lnTo>
                      <a:pt x="330" y="30"/>
                    </a:lnTo>
                    <a:lnTo>
                      <a:pt x="330" y="36"/>
                    </a:lnTo>
                    <a:lnTo>
                      <a:pt x="330" y="36"/>
                    </a:lnTo>
                    <a:lnTo>
                      <a:pt x="330" y="41"/>
                    </a:lnTo>
                    <a:lnTo>
                      <a:pt x="330" y="41"/>
                    </a:lnTo>
                    <a:lnTo>
                      <a:pt x="330" y="47"/>
                    </a:lnTo>
                    <a:lnTo>
                      <a:pt x="336" y="47"/>
                    </a:lnTo>
                    <a:lnTo>
                      <a:pt x="336" y="47"/>
                    </a:lnTo>
                    <a:lnTo>
                      <a:pt x="342" y="53"/>
                    </a:lnTo>
                    <a:lnTo>
                      <a:pt x="342" y="53"/>
                    </a:lnTo>
                    <a:lnTo>
                      <a:pt x="348" y="53"/>
                    </a:lnTo>
                    <a:lnTo>
                      <a:pt x="348" y="59"/>
                    </a:lnTo>
                    <a:lnTo>
                      <a:pt x="348" y="59"/>
                    </a:lnTo>
                    <a:lnTo>
                      <a:pt x="354" y="59"/>
                    </a:lnTo>
                    <a:lnTo>
                      <a:pt x="354" y="65"/>
                    </a:lnTo>
                    <a:lnTo>
                      <a:pt x="360" y="65"/>
                    </a:lnTo>
                    <a:lnTo>
                      <a:pt x="360" y="59"/>
                    </a:lnTo>
                    <a:lnTo>
                      <a:pt x="365" y="59"/>
                    </a:lnTo>
                    <a:lnTo>
                      <a:pt x="365" y="59"/>
                    </a:lnTo>
                    <a:lnTo>
                      <a:pt x="365" y="53"/>
                    </a:lnTo>
                    <a:lnTo>
                      <a:pt x="371" y="53"/>
                    </a:lnTo>
                    <a:lnTo>
                      <a:pt x="371" y="47"/>
                    </a:lnTo>
                    <a:lnTo>
                      <a:pt x="377" y="47"/>
                    </a:lnTo>
                    <a:lnTo>
                      <a:pt x="377" y="47"/>
                    </a:lnTo>
                    <a:lnTo>
                      <a:pt x="383" y="47"/>
                    </a:lnTo>
                    <a:lnTo>
                      <a:pt x="389" y="47"/>
                    </a:lnTo>
                    <a:lnTo>
                      <a:pt x="389" y="53"/>
                    </a:lnTo>
                    <a:lnTo>
                      <a:pt x="395" y="53"/>
                    </a:lnTo>
                    <a:lnTo>
                      <a:pt x="395" y="53"/>
                    </a:lnTo>
                    <a:lnTo>
                      <a:pt x="401" y="47"/>
                    </a:lnTo>
                    <a:lnTo>
                      <a:pt x="401" y="47"/>
                    </a:lnTo>
                    <a:lnTo>
                      <a:pt x="407" y="53"/>
                    </a:lnTo>
                    <a:lnTo>
                      <a:pt x="407" y="53"/>
                    </a:lnTo>
                    <a:lnTo>
                      <a:pt x="413" y="53"/>
                    </a:lnTo>
                    <a:lnTo>
                      <a:pt x="413" y="53"/>
                    </a:lnTo>
                    <a:lnTo>
                      <a:pt x="418" y="53"/>
                    </a:lnTo>
                    <a:lnTo>
                      <a:pt x="418" y="53"/>
                    </a:lnTo>
                    <a:lnTo>
                      <a:pt x="418" y="59"/>
                    </a:lnTo>
                    <a:lnTo>
                      <a:pt x="418" y="59"/>
                    </a:lnTo>
                    <a:lnTo>
                      <a:pt x="418" y="65"/>
                    </a:lnTo>
                    <a:lnTo>
                      <a:pt x="424" y="65"/>
                    </a:lnTo>
                    <a:lnTo>
                      <a:pt x="424" y="71"/>
                    </a:lnTo>
                    <a:lnTo>
                      <a:pt x="424" y="71"/>
                    </a:lnTo>
                    <a:lnTo>
                      <a:pt x="424" y="77"/>
                    </a:lnTo>
                    <a:lnTo>
                      <a:pt x="430" y="77"/>
                    </a:lnTo>
                    <a:lnTo>
                      <a:pt x="436" y="77"/>
                    </a:lnTo>
                    <a:lnTo>
                      <a:pt x="436" y="71"/>
                    </a:lnTo>
                    <a:lnTo>
                      <a:pt x="442" y="71"/>
                    </a:lnTo>
                    <a:lnTo>
                      <a:pt x="442" y="71"/>
                    </a:lnTo>
                    <a:lnTo>
                      <a:pt x="448" y="71"/>
                    </a:lnTo>
                    <a:lnTo>
                      <a:pt x="448" y="77"/>
                    </a:lnTo>
                    <a:lnTo>
                      <a:pt x="454" y="77"/>
                    </a:lnTo>
                    <a:lnTo>
                      <a:pt x="454" y="77"/>
                    </a:lnTo>
                    <a:lnTo>
                      <a:pt x="460" y="77"/>
                    </a:lnTo>
                    <a:lnTo>
                      <a:pt x="460" y="77"/>
                    </a:lnTo>
                    <a:lnTo>
                      <a:pt x="466" y="77"/>
                    </a:lnTo>
                    <a:lnTo>
                      <a:pt x="471" y="77"/>
                    </a:lnTo>
                    <a:lnTo>
                      <a:pt x="471" y="77"/>
                    </a:lnTo>
                    <a:lnTo>
                      <a:pt x="471" y="71"/>
                    </a:lnTo>
                    <a:lnTo>
                      <a:pt x="471" y="71"/>
                    </a:lnTo>
                    <a:lnTo>
                      <a:pt x="477" y="71"/>
                    </a:lnTo>
                    <a:lnTo>
                      <a:pt x="483" y="71"/>
                    </a:lnTo>
                    <a:lnTo>
                      <a:pt x="483" y="71"/>
                    </a:lnTo>
                    <a:lnTo>
                      <a:pt x="489" y="71"/>
                    </a:lnTo>
                    <a:lnTo>
                      <a:pt x="489" y="71"/>
                    </a:lnTo>
                    <a:lnTo>
                      <a:pt x="495" y="71"/>
                    </a:lnTo>
                    <a:lnTo>
                      <a:pt x="501" y="71"/>
                    </a:lnTo>
                    <a:lnTo>
                      <a:pt x="501" y="71"/>
                    </a:lnTo>
                    <a:lnTo>
                      <a:pt x="507" y="71"/>
                    </a:lnTo>
                    <a:lnTo>
                      <a:pt x="507" y="71"/>
                    </a:lnTo>
                    <a:lnTo>
                      <a:pt x="513" y="71"/>
                    </a:lnTo>
                    <a:lnTo>
                      <a:pt x="513" y="71"/>
                    </a:lnTo>
                    <a:lnTo>
                      <a:pt x="519" y="71"/>
                    </a:lnTo>
                    <a:lnTo>
                      <a:pt x="524" y="71"/>
                    </a:lnTo>
                    <a:lnTo>
                      <a:pt x="524" y="71"/>
                    </a:lnTo>
                    <a:lnTo>
                      <a:pt x="524" y="77"/>
                    </a:lnTo>
                    <a:lnTo>
                      <a:pt x="519" y="77"/>
                    </a:lnTo>
                    <a:lnTo>
                      <a:pt x="519" y="83"/>
                    </a:lnTo>
                    <a:lnTo>
                      <a:pt x="519" y="89"/>
                    </a:lnTo>
                    <a:lnTo>
                      <a:pt x="524" y="89"/>
                    </a:lnTo>
                    <a:lnTo>
                      <a:pt x="524" y="94"/>
                    </a:lnTo>
                    <a:lnTo>
                      <a:pt x="524" y="94"/>
                    </a:lnTo>
                    <a:lnTo>
                      <a:pt x="524" y="100"/>
                    </a:lnTo>
                    <a:lnTo>
                      <a:pt x="524" y="100"/>
                    </a:lnTo>
                    <a:lnTo>
                      <a:pt x="524" y="106"/>
                    </a:lnTo>
                    <a:lnTo>
                      <a:pt x="524" y="112"/>
                    </a:lnTo>
                    <a:lnTo>
                      <a:pt x="524" y="112"/>
                    </a:lnTo>
                    <a:lnTo>
                      <a:pt x="524" y="118"/>
                    </a:lnTo>
                    <a:lnTo>
                      <a:pt x="530" y="118"/>
                    </a:lnTo>
                    <a:lnTo>
                      <a:pt x="536" y="112"/>
                    </a:lnTo>
                    <a:lnTo>
                      <a:pt x="536" y="112"/>
                    </a:lnTo>
                    <a:lnTo>
                      <a:pt x="542" y="118"/>
                    </a:lnTo>
                    <a:lnTo>
                      <a:pt x="542" y="118"/>
                    </a:lnTo>
                    <a:lnTo>
                      <a:pt x="536" y="124"/>
                    </a:lnTo>
                    <a:lnTo>
                      <a:pt x="536" y="130"/>
                    </a:lnTo>
                    <a:lnTo>
                      <a:pt x="536" y="130"/>
                    </a:lnTo>
                    <a:lnTo>
                      <a:pt x="530" y="130"/>
                    </a:lnTo>
                    <a:lnTo>
                      <a:pt x="530" y="136"/>
                    </a:lnTo>
                    <a:lnTo>
                      <a:pt x="530" y="142"/>
                    </a:lnTo>
                    <a:lnTo>
                      <a:pt x="530" y="142"/>
                    </a:lnTo>
                    <a:lnTo>
                      <a:pt x="536" y="142"/>
                    </a:lnTo>
                    <a:lnTo>
                      <a:pt x="536" y="142"/>
                    </a:lnTo>
                    <a:lnTo>
                      <a:pt x="542" y="142"/>
                    </a:lnTo>
                    <a:lnTo>
                      <a:pt x="542" y="142"/>
                    </a:lnTo>
                    <a:lnTo>
                      <a:pt x="548" y="142"/>
                    </a:lnTo>
                    <a:lnTo>
                      <a:pt x="548" y="142"/>
                    </a:lnTo>
                    <a:lnTo>
                      <a:pt x="554" y="142"/>
                    </a:lnTo>
                    <a:lnTo>
                      <a:pt x="554" y="142"/>
                    </a:lnTo>
                    <a:lnTo>
                      <a:pt x="560" y="136"/>
                    </a:lnTo>
                    <a:lnTo>
                      <a:pt x="560" y="136"/>
                    </a:lnTo>
                    <a:lnTo>
                      <a:pt x="566" y="136"/>
                    </a:lnTo>
                    <a:lnTo>
                      <a:pt x="566" y="136"/>
                    </a:lnTo>
                    <a:lnTo>
                      <a:pt x="572" y="136"/>
                    </a:lnTo>
                    <a:lnTo>
                      <a:pt x="572" y="136"/>
                    </a:lnTo>
                    <a:lnTo>
                      <a:pt x="577" y="136"/>
                    </a:lnTo>
                    <a:lnTo>
                      <a:pt x="577" y="136"/>
                    </a:lnTo>
                    <a:lnTo>
                      <a:pt x="577" y="130"/>
                    </a:lnTo>
                    <a:lnTo>
                      <a:pt x="583" y="130"/>
                    </a:lnTo>
                    <a:lnTo>
                      <a:pt x="583" y="130"/>
                    </a:lnTo>
                    <a:lnTo>
                      <a:pt x="589" y="136"/>
                    </a:lnTo>
                    <a:lnTo>
                      <a:pt x="589" y="136"/>
                    </a:lnTo>
                    <a:lnTo>
                      <a:pt x="589" y="136"/>
                    </a:lnTo>
                    <a:lnTo>
                      <a:pt x="595" y="136"/>
                    </a:lnTo>
                    <a:lnTo>
                      <a:pt x="595" y="136"/>
                    </a:lnTo>
                    <a:lnTo>
                      <a:pt x="595" y="136"/>
                    </a:lnTo>
                    <a:lnTo>
                      <a:pt x="595" y="142"/>
                    </a:lnTo>
                    <a:lnTo>
                      <a:pt x="595" y="142"/>
                    </a:lnTo>
                    <a:lnTo>
                      <a:pt x="601" y="142"/>
                    </a:lnTo>
                    <a:lnTo>
                      <a:pt x="601" y="142"/>
                    </a:lnTo>
                    <a:lnTo>
                      <a:pt x="601" y="136"/>
                    </a:lnTo>
                    <a:lnTo>
                      <a:pt x="601" y="136"/>
                    </a:lnTo>
                    <a:lnTo>
                      <a:pt x="595" y="136"/>
                    </a:lnTo>
                    <a:lnTo>
                      <a:pt x="595" y="130"/>
                    </a:lnTo>
                    <a:lnTo>
                      <a:pt x="595" y="124"/>
                    </a:lnTo>
                    <a:lnTo>
                      <a:pt x="601" y="124"/>
                    </a:lnTo>
                    <a:lnTo>
                      <a:pt x="601" y="130"/>
                    </a:lnTo>
                    <a:lnTo>
                      <a:pt x="607" y="130"/>
                    </a:lnTo>
                    <a:lnTo>
                      <a:pt x="607" y="130"/>
                    </a:lnTo>
                    <a:lnTo>
                      <a:pt x="613" y="130"/>
                    </a:lnTo>
                    <a:lnTo>
                      <a:pt x="613" y="130"/>
                    </a:lnTo>
                    <a:lnTo>
                      <a:pt x="619" y="130"/>
                    </a:lnTo>
                    <a:lnTo>
                      <a:pt x="619" y="130"/>
                    </a:lnTo>
                    <a:lnTo>
                      <a:pt x="625" y="136"/>
                    </a:lnTo>
                    <a:lnTo>
                      <a:pt x="625" y="136"/>
                    </a:lnTo>
                    <a:lnTo>
                      <a:pt x="630" y="136"/>
                    </a:lnTo>
                    <a:lnTo>
                      <a:pt x="630" y="136"/>
                    </a:lnTo>
                    <a:lnTo>
                      <a:pt x="636" y="136"/>
                    </a:lnTo>
                    <a:lnTo>
                      <a:pt x="636" y="130"/>
                    </a:lnTo>
                    <a:lnTo>
                      <a:pt x="642" y="130"/>
                    </a:lnTo>
                    <a:lnTo>
                      <a:pt x="642" y="136"/>
                    </a:lnTo>
                    <a:lnTo>
                      <a:pt x="648" y="136"/>
                    </a:lnTo>
                    <a:lnTo>
                      <a:pt x="648" y="136"/>
                    </a:lnTo>
                    <a:lnTo>
                      <a:pt x="654" y="136"/>
                    </a:lnTo>
                    <a:lnTo>
                      <a:pt x="654" y="136"/>
                    </a:lnTo>
                    <a:lnTo>
                      <a:pt x="654" y="142"/>
                    </a:lnTo>
                    <a:lnTo>
                      <a:pt x="654" y="148"/>
                    </a:lnTo>
                    <a:lnTo>
                      <a:pt x="654" y="148"/>
                    </a:lnTo>
                    <a:lnTo>
                      <a:pt x="654" y="153"/>
                    </a:lnTo>
                    <a:lnTo>
                      <a:pt x="654" y="153"/>
                    </a:lnTo>
                    <a:lnTo>
                      <a:pt x="648" y="159"/>
                    </a:lnTo>
                    <a:lnTo>
                      <a:pt x="648" y="159"/>
                    </a:lnTo>
                    <a:lnTo>
                      <a:pt x="642" y="159"/>
                    </a:lnTo>
                    <a:lnTo>
                      <a:pt x="642" y="159"/>
                    </a:lnTo>
                    <a:lnTo>
                      <a:pt x="642" y="165"/>
                    </a:lnTo>
                    <a:lnTo>
                      <a:pt x="642" y="165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642" y="177"/>
                    </a:lnTo>
                    <a:lnTo>
                      <a:pt x="642" y="177"/>
                    </a:lnTo>
                    <a:lnTo>
                      <a:pt x="636" y="177"/>
                    </a:lnTo>
                    <a:lnTo>
                      <a:pt x="630" y="177"/>
                    </a:lnTo>
                    <a:lnTo>
                      <a:pt x="630" y="183"/>
                    </a:lnTo>
                    <a:lnTo>
                      <a:pt x="630" y="183"/>
                    </a:lnTo>
                    <a:lnTo>
                      <a:pt x="625" y="183"/>
                    </a:lnTo>
                    <a:lnTo>
                      <a:pt x="625" y="189"/>
                    </a:lnTo>
                    <a:lnTo>
                      <a:pt x="619" y="189"/>
                    </a:lnTo>
                    <a:lnTo>
                      <a:pt x="619" y="189"/>
                    </a:lnTo>
                    <a:lnTo>
                      <a:pt x="619" y="195"/>
                    </a:lnTo>
                    <a:lnTo>
                      <a:pt x="619" y="195"/>
                    </a:lnTo>
                    <a:lnTo>
                      <a:pt x="619" y="201"/>
                    </a:lnTo>
                    <a:lnTo>
                      <a:pt x="619" y="201"/>
                    </a:lnTo>
                    <a:lnTo>
                      <a:pt x="619" y="206"/>
                    </a:lnTo>
                    <a:lnTo>
                      <a:pt x="625" y="206"/>
                    </a:lnTo>
                    <a:lnTo>
                      <a:pt x="625" y="212"/>
                    </a:lnTo>
                    <a:lnTo>
                      <a:pt x="625" y="212"/>
                    </a:lnTo>
                    <a:lnTo>
                      <a:pt x="625" y="218"/>
                    </a:lnTo>
                    <a:lnTo>
                      <a:pt x="625" y="218"/>
                    </a:lnTo>
                    <a:lnTo>
                      <a:pt x="619" y="218"/>
                    </a:lnTo>
                    <a:lnTo>
                      <a:pt x="619" y="218"/>
                    </a:lnTo>
                    <a:lnTo>
                      <a:pt x="619" y="218"/>
                    </a:lnTo>
                    <a:lnTo>
                      <a:pt x="613" y="212"/>
                    </a:lnTo>
                    <a:lnTo>
                      <a:pt x="613" y="212"/>
                    </a:lnTo>
                    <a:lnTo>
                      <a:pt x="607" y="212"/>
                    </a:lnTo>
                    <a:lnTo>
                      <a:pt x="607" y="206"/>
                    </a:lnTo>
                    <a:lnTo>
                      <a:pt x="601" y="206"/>
                    </a:lnTo>
                    <a:lnTo>
                      <a:pt x="607" y="201"/>
                    </a:lnTo>
                    <a:lnTo>
                      <a:pt x="607" y="201"/>
                    </a:lnTo>
                    <a:lnTo>
                      <a:pt x="607" y="195"/>
                    </a:lnTo>
                    <a:lnTo>
                      <a:pt x="601" y="195"/>
                    </a:lnTo>
                    <a:lnTo>
                      <a:pt x="601" y="201"/>
                    </a:lnTo>
                    <a:lnTo>
                      <a:pt x="595" y="201"/>
                    </a:lnTo>
                    <a:lnTo>
                      <a:pt x="595" y="206"/>
                    </a:lnTo>
                    <a:lnTo>
                      <a:pt x="595" y="206"/>
                    </a:lnTo>
                    <a:lnTo>
                      <a:pt x="595" y="212"/>
                    </a:lnTo>
                    <a:lnTo>
                      <a:pt x="595" y="218"/>
                    </a:lnTo>
                    <a:lnTo>
                      <a:pt x="595" y="218"/>
                    </a:lnTo>
                    <a:lnTo>
                      <a:pt x="595" y="224"/>
                    </a:lnTo>
                    <a:lnTo>
                      <a:pt x="595" y="224"/>
                    </a:lnTo>
                    <a:lnTo>
                      <a:pt x="595" y="230"/>
                    </a:lnTo>
                    <a:lnTo>
                      <a:pt x="601" y="230"/>
                    </a:lnTo>
                    <a:lnTo>
                      <a:pt x="601" y="230"/>
                    </a:lnTo>
                    <a:lnTo>
                      <a:pt x="601" y="236"/>
                    </a:lnTo>
                    <a:lnTo>
                      <a:pt x="607" y="236"/>
                    </a:lnTo>
                    <a:lnTo>
                      <a:pt x="607" y="236"/>
                    </a:lnTo>
                    <a:lnTo>
                      <a:pt x="601" y="242"/>
                    </a:lnTo>
                    <a:lnTo>
                      <a:pt x="601" y="242"/>
                    </a:lnTo>
                    <a:lnTo>
                      <a:pt x="601" y="248"/>
                    </a:lnTo>
                    <a:lnTo>
                      <a:pt x="595" y="248"/>
                    </a:lnTo>
                    <a:lnTo>
                      <a:pt x="595" y="254"/>
                    </a:lnTo>
                    <a:lnTo>
                      <a:pt x="595" y="254"/>
                    </a:lnTo>
                    <a:lnTo>
                      <a:pt x="589" y="254"/>
                    </a:lnTo>
                    <a:lnTo>
                      <a:pt x="583" y="254"/>
                    </a:lnTo>
                    <a:lnTo>
                      <a:pt x="583" y="259"/>
                    </a:lnTo>
                    <a:lnTo>
                      <a:pt x="583" y="259"/>
                    </a:lnTo>
                    <a:lnTo>
                      <a:pt x="583" y="265"/>
                    </a:lnTo>
                    <a:lnTo>
                      <a:pt x="583" y="265"/>
                    </a:lnTo>
                    <a:lnTo>
                      <a:pt x="583" y="271"/>
                    </a:lnTo>
                    <a:lnTo>
                      <a:pt x="589" y="271"/>
                    </a:lnTo>
                    <a:lnTo>
                      <a:pt x="589" y="271"/>
                    </a:lnTo>
                    <a:lnTo>
                      <a:pt x="589" y="277"/>
                    </a:lnTo>
                    <a:lnTo>
                      <a:pt x="583" y="277"/>
                    </a:lnTo>
                    <a:lnTo>
                      <a:pt x="589" y="277"/>
                    </a:lnTo>
                    <a:lnTo>
                      <a:pt x="595" y="277"/>
                    </a:lnTo>
                    <a:lnTo>
                      <a:pt x="595" y="277"/>
                    </a:lnTo>
                    <a:lnTo>
                      <a:pt x="589" y="283"/>
                    </a:lnTo>
                    <a:lnTo>
                      <a:pt x="589" y="283"/>
                    </a:lnTo>
                    <a:lnTo>
                      <a:pt x="589" y="289"/>
                    </a:lnTo>
                    <a:lnTo>
                      <a:pt x="589" y="289"/>
                    </a:lnTo>
                    <a:lnTo>
                      <a:pt x="589" y="289"/>
                    </a:lnTo>
                    <a:lnTo>
                      <a:pt x="583" y="295"/>
                    </a:lnTo>
                    <a:lnTo>
                      <a:pt x="583" y="295"/>
                    </a:lnTo>
                    <a:lnTo>
                      <a:pt x="583" y="301"/>
                    </a:lnTo>
                    <a:lnTo>
                      <a:pt x="577" y="301"/>
                    </a:lnTo>
                    <a:lnTo>
                      <a:pt x="577" y="301"/>
                    </a:lnTo>
                    <a:lnTo>
                      <a:pt x="572" y="307"/>
                    </a:lnTo>
                    <a:lnTo>
                      <a:pt x="572" y="307"/>
                    </a:lnTo>
                    <a:lnTo>
                      <a:pt x="572" y="312"/>
                    </a:lnTo>
                    <a:lnTo>
                      <a:pt x="572" y="312"/>
                    </a:lnTo>
                    <a:lnTo>
                      <a:pt x="572" y="318"/>
                    </a:lnTo>
                    <a:lnTo>
                      <a:pt x="572" y="318"/>
                    </a:lnTo>
                    <a:lnTo>
                      <a:pt x="566" y="324"/>
                    </a:lnTo>
                    <a:lnTo>
                      <a:pt x="566" y="324"/>
                    </a:lnTo>
                    <a:lnTo>
                      <a:pt x="566" y="324"/>
                    </a:lnTo>
                    <a:lnTo>
                      <a:pt x="566" y="330"/>
                    </a:lnTo>
                    <a:lnTo>
                      <a:pt x="566" y="330"/>
                    </a:lnTo>
                    <a:lnTo>
                      <a:pt x="566" y="336"/>
                    </a:lnTo>
                    <a:lnTo>
                      <a:pt x="566" y="336"/>
                    </a:lnTo>
                    <a:lnTo>
                      <a:pt x="566" y="342"/>
                    </a:lnTo>
                    <a:lnTo>
                      <a:pt x="560" y="342"/>
                    </a:lnTo>
                    <a:lnTo>
                      <a:pt x="560" y="348"/>
                    </a:lnTo>
                    <a:lnTo>
                      <a:pt x="560" y="348"/>
                    </a:lnTo>
                    <a:lnTo>
                      <a:pt x="554" y="348"/>
                    </a:lnTo>
                    <a:lnTo>
                      <a:pt x="554" y="354"/>
                    </a:lnTo>
                    <a:lnTo>
                      <a:pt x="554" y="354"/>
                    </a:lnTo>
                    <a:lnTo>
                      <a:pt x="560" y="360"/>
                    </a:lnTo>
                    <a:lnTo>
                      <a:pt x="554" y="360"/>
                    </a:lnTo>
                    <a:lnTo>
                      <a:pt x="554" y="365"/>
                    </a:lnTo>
                    <a:lnTo>
                      <a:pt x="548" y="365"/>
                    </a:lnTo>
                    <a:lnTo>
                      <a:pt x="548" y="365"/>
                    </a:lnTo>
                    <a:lnTo>
                      <a:pt x="542" y="365"/>
                    </a:lnTo>
                    <a:lnTo>
                      <a:pt x="542" y="365"/>
                    </a:lnTo>
                    <a:lnTo>
                      <a:pt x="536" y="365"/>
                    </a:lnTo>
                    <a:lnTo>
                      <a:pt x="536" y="365"/>
                    </a:lnTo>
                    <a:lnTo>
                      <a:pt x="530" y="371"/>
                    </a:lnTo>
                    <a:lnTo>
                      <a:pt x="530" y="371"/>
                    </a:lnTo>
                    <a:lnTo>
                      <a:pt x="536" y="377"/>
                    </a:lnTo>
                    <a:lnTo>
                      <a:pt x="530" y="377"/>
                    </a:lnTo>
                    <a:lnTo>
                      <a:pt x="530" y="377"/>
                    </a:lnTo>
                    <a:lnTo>
                      <a:pt x="530" y="377"/>
                    </a:lnTo>
                    <a:lnTo>
                      <a:pt x="524" y="377"/>
                    </a:lnTo>
                    <a:lnTo>
                      <a:pt x="524" y="383"/>
                    </a:lnTo>
                    <a:lnTo>
                      <a:pt x="524" y="383"/>
                    </a:lnTo>
                    <a:lnTo>
                      <a:pt x="530" y="389"/>
                    </a:lnTo>
                    <a:lnTo>
                      <a:pt x="530" y="389"/>
                    </a:lnTo>
                    <a:lnTo>
                      <a:pt x="530" y="395"/>
                    </a:lnTo>
                    <a:lnTo>
                      <a:pt x="530" y="401"/>
                    </a:lnTo>
                    <a:lnTo>
                      <a:pt x="530" y="401"/>
                    </a:lnTo>
                    <a:lnTo>
                      <a:pt x="536" y="401"/>
                    </a:lnTo>
                    <a:lnTo>
                      <a:pt x="536" y="407"/>
                    </a:lnTo>
                    <a:lnTo>
                      <a:pt x="530" y="407"/>
                    </a:lnTo>
                    <a:lnTo>
                      <a:pt x="530" y="413"/>
                    </a:lnTo>
                    <a:lnTo>
                      <a:pt x="530" y="413"/>
                    </a:lnTo>
                    <a:lnTo>
                      <a:pt x="530" y="413"/>
                    </a:lnTo>
                    <a:lnTo>
                      <a:pt x="536" y="413"/>
                    </a:lnTo>
                    <a:lnTo>
                      <a:pt x="536" y="413"/>
                    </a:lnTo>
                    <a:lnTo>
                      <a:pt x="536" y="418"/>
                    </a:lnTo>
                    <a:lnTo>
                      <a:pt x="536" y="424"/>
                    </a:lnTo>
                    <a:lnTo>
                      <a:pt x="536" y="424"/>
                    </a:lnTo>
                    <a:lnTo>
                      <a:pt x="536" y="430"/>
                    </a:lnTo>
                    <a:lnTo>
                      <a:pt x="536" y="430"/>
                    </a:lnTo>
                    <a:lnTo>
                      <a:pt x="536" y="436"/>
                    </a:lnTo>
                    <a:lnTo>
                      <a:pt x="536" y="436"/>
                    </a:lnTo>
                    <a:lnTo>
                      <a:pt x="536" y="442"/>
                    </a:lnTo>
                    <a:lnTo>
                      <a:pt x="536" y="442"/>
                    </a:lnTo>
                    <a:lnTo>
                      <a:pt x="536" y="448"/>
                    </a:lnTo>
                    <a:lnTo>
                      <a:pt x="536" y="448"/>
                    </a:lnTo>
                    <a:lnTo>
                      <a:pt x="536" y="454"/>
                    </a:lnTo>
                    <a:lnTo>
                      <a:pt x="536" y="460"/>
                    </a:lnTo>
                    <a:lnTo>
                      <a:pt x="536" y="460"/>
                    </a:lnTo>
                    <a:lnTo>
                      <a:pt x="536" y="466"/>
                    </a:lnTo>
                    <a:lnTo>
                      <a:pt x="536" y="466"/>
                    </a:lnTo>
                    <a:lnTo>
                      <a:pt x="542" y="472"/>
                    </a:lnTo>
                    <a:lnTo>
                      <a:pt x="542" y="472"/>
                    </a:lnTo>
                    <a:lnTo>
                      <a:pt x="548" y="472"/>
                    </a:lnTo>
                    <a:lnTo>
                      <a:pt x="548" y="477"/>
                    </a:lnTo>
                    <a:lnTo>
                      <a:pt x="548" y="477"/>
                    </a:lnTo>
                    <a:lnTo>
                      <a:pt x="548" y="483"/>
                    </a:lnTo>
                    <a:lnTo>
                      <a:pt x="542" y="489"/>
                    </a:lnTo>
                    <a:lnTo>
                      <a:pt x="542" y="489"/>
                    </a:lnTo>
                    <a:lnTo>
                      <a:pt x="542" y="495"/>
                    </a:lnTo>
                    <a:lnTo>
                      <a:pt x="542" y="495"/>
                    </a:lnTo>
                    <a:lnTo>
                      <a:pt x="542" y="501"/>
                    </a:lnTo>
                    <a:lnTo>
                      <a:pt x="542" y="501"/>
                    </a:lnTo>
                    <a:lnTo>
                      <a:pt x="536" y="501"/>
                    </a:lnTo>
                    <a:lnTo>
                      <a:pt x="536" y="507"/>
                    </a:lnTo>
                    <a:lnTo>
                      <a:pt x="530" y="507"/>
                    </a:lnTo>
                    <a:lnTo>
                      <a:pt x="530" y="507"/>
                    </a:lnTo>
                    <a:lnTo>
                      <a:pt x="530" y="513"/>
                    </a:lnTo>
                    <a:lnTo>
                      <a:pt x="530" y="519"/>
                    </a:lnTo>
                    <a:lnTo>
                      <a:pt x="530" y="519"/>
                    </a:lnTo>
                    <a:lnTo>
                      <a:pt x="530" y="525"/>
                    </a:lnTo>
                    <a:lnTo>
                      <a:pt x="530" y="525"/>
                    </a:lnTo>
                    <a:lnTo>
                      <a:pt x="530" y="530"/>
                    </a:lnTo>
                    <a:lnTo>
                      <a:pt x="524" y="530"/>
                    </a:lnTo>
                    <a:lnTo>
                      <a:pt x="530" y="530"/>
                    </a:lnTo>
                    <a:lnTo>
                      <a:pt x="530" y="536"/>
                    </a:lnTo>
                    <a:lnTo>
                      <a:pt x="530" y="542"/>
                    </a:lnTo>
                    <a:lnTo>
                      <a:pt x="530" y="542"/>
                    </a:lnTo>
                    <a:lnTo>
                      <a:pt x="530" y="548"/>
                    </a:lnTo>
                    <a:lnTo>
                      <a:pt x="530" y="548"/>
                    </a:lnTo>
                    <a:lnTo>
                      <a:pt x="536" y="548"/>
                    </a:lnTo>
                    <a:lnTo>
                      <a:pt x="530" y="554"/>
                    </a:lnTo>
                    <a:lnTo>
                      <a:pt x="530" y="554"/>
                    </a:lnTo>
                    <a:lnTo>
                      <a:pt x="524" y="548"/>
                    </a:lnTo>
                    <a:lnTo>
                      <a:pt x="524" y="554"/>
                    </a:lnTo>
                    <a:lnTo>
                      <a:pt x="524" y="554"/>
                    </a:lnTo>
                    <a:lnTo>
                      <a:pt x="519" y="554"/>
                    </a:lnTo>
                    <a:lnTo>
                      <a:pt x="513" y="554"/>
                    </a:lnTo>
                    <a:lnTo>
                      <a:pt x="513" y="554"/>
                    </a:lnTo>
                    <a:lnTo>
                      <a:pt x="507" y="554"/>
                    </a:lnTo>
                    <a:lnTo>
                      <a:pt x="507" y="548"/>
                    </a:lnTo>
                    <a:lnTo>
                      <a:pt x="507" y="548"/>
                    </a:lnTo>
                    <a:lnTo>
                      <a:pt x="507" y="542"/>
                    </a:lnTo>
                    <a:lnTo>
                      <a:pt x="501" y="542"/>
                    </a:lnTo>
                    <a:lnTo>
                      <a:pt x="501" y="542"/>
                    </a:lnTo>
                    <a:lnTo>
                      <a:pt x="495" y="548"/>
                    </a:lnTo>
                    <a:lnTo>
                      <a:pt x="495" y="548"/>
                    </a:lnTo>
                    <a:lnTo>
                      <a:pt x="495" y="548"/>
                    </a:lnTo>
                    <a:lnTo>
                      <a:pt x="489" y="554"/>
                    </a:lnTo>
                    <a:lnTo>
                      <a:pt x="489" y="554"/>
                    </a:lnTo>
                    <a:lnTo>
                      <a:pt x="489" y="560"/>
                    </a:lnTo>
                    <a:lnTo>
                      <a:pt x="483" y="560"/>
                    </a:lnTo>
                    <a:lnTo>
                      <a:pt x="483" y="554"/>
                    </a:lnTo>
                    <a:lnTo>
                      <a:pt x="477" y="554"/>
                    </a:lnTo>
                    <a:lnTo>
                      <a:pt x="477" y="560"/>
                    </a:lnTo>
                    <a:lnTo>
                      <a:pt x="477" y="560"/>
                    </a:lnTo>
                    <a:lnTo>
                      <a:pt x="471" y="566"/>
                    </a:lnTo>
                    <a:lnTo>
                      <a:pt x="471" y="566"/>
                    </a:lnTo>
                    <a:lnTo>
                      <a:pt x="471" y="566"/>
                    </a:lnTo>
                    <a:lnTo>
                      <a:pt x="466" y="566"/>
                    </a:lnTo>
                    <a:lnTo>
                      <a:pt x="460" y="566"/>
                    </a:lnTo>
                    <a:lnTo>
                      <a:pt x="460" y="566"/>
                    </a:lnTo>
                    <a:lnTo>
                      <a:pt x="454" y="566"/>
                    </a:lnTo>
                    <a:lnTo>
                      <a:pt x="454" y="560"/>
                    </a:lnTo>
                    <a:lnTo>
                      <a:pt x="454" y="560"/>
                    </a:lnTo>
                    <a:lnTo>
                      <a:pt x="448" y="560"/>
                    </a:lnTo>
                    <a:lnTo>
                      <a:pt x="448" y="566"/>
                    </a:lnTo>
                    <a:lnTo>
                      <a:pt x="448" y="566"/>
                    </a:lnTo>
                    <a:lnTo>
                      <a:pt x="442" y="572"/>
                    </a:lnTo>
                    <a:lnTo>
                      <a:pt x="442" y="572"/>
                    </a:lnTo>
                    <a:lnTo>
                      <a:pt x="442" y="578"/>
                    </a:lnTo>
                    <a:lnTo>
                      <a:pt x="436" y="578"/>
                    </a:lnTo>
                    <a:lnTo>
                      <a:pt x="436" y="572"/>
                    </a:lnTo>
                    <a:lnTo>
                      <a:pt x="436" y="572"/>
                    </a:lnTo>
                    <a:lnTo>
                      <a:pt x="430" y="572"/>
                    </a:lnTo>
                    <a:lnTo>
                      <a:pt x="430" y="578"/>
                    </a:lnTo>
                    <a:lnTo>
                      <a:pt x="424" y="578"/>
                    </a:lnTo>
                    <a:lnTo>
                      <a:pt x="424" y="578"/>
                    </a:lnTo>
                    <a:lnTo>
                      <a:pt x="418" y="578"/>
                    </a:lnTo>
                    <a:lnTo>
                      <a:pt x="418" y="578"/>
                    </a:lnTo>
                    <a:lnTo>
                      <a:pt x="418" y="583"/>
                    </a:lnTo>
                    <a:lnTo>
                      <a:pt x="418" y="583"/>
                    </a:lnTo>
                    <a:lnTo>
                      <a:pt x="418" y="589"/>
                    </a:lnTo>
                    <a:lnTo>
                      <a:pt x="418" y="589"/>
                    </a:lnTo>
                    <a:lnTo>
                      <a:pt x="413" y="589"/>
                    </a:lnTo>
                    <a:lnTo>
                      <a:pt x="413" y="589"/>
                    </a:lnTo>
                    <a:lnTo>
                      <a:pt x="413" y="589"/>
                    </a:lnTo>
                    <a:lnTo>
                      <a:pt x="407" y="589"/>
                    </a:lnTo>
                    <a:lnTo>
                      <a:pt x="407" y="595"/>
                    </a:lnTo>
                    <a:lnTo>
                      <a:pt x="407" y="595"/>
                    </a:lnTo>
                    <a:lnTo>
                      <a:pt x="407" y="601"/>
                    </a:lnTo>
                    <a:lnTo>
                      <a:pt x="407" y="601"/>
                    </a:lnTo>
                    <a:lnTo>
                      <a:pt x="407" y="601"/>
                    </a:lnTo>
                    <a:lnTo>
                      <a:pt x="401" y="607"/>
                    </a:lnTo>
                    <a:lnTo>
                      <a:pt x="401" y="607"/>
                    </a:lnTo>
                    <a:lnTo>
                      <a:pt x="401" y="613"/>
                    </a:lnTo>
                    <a:lnTo>
                      <a:pt x="401" y="613"/>
                    </a:lnTo>
                    <a:lnTo>
                      <a:pt x="401" y="613"/>
                    </a:lnTo>
                    <a:lnTo>
                      <a:pt x="395" y="613"/>
                    </a:lnTo>
                    <a:lnTo>
                      <a:pt x="395" y="619"/>
                    </a:lnTo>
                    <a:lnTo>
                      <a:pt x="395" y="625"/>
                    </a:lnTo>
                    <a:lnTo>
                      <a:pt x="395" y="625"/>
                    </a:lnTo>
                    <a:lnTo>
                      <a:pt x="389" y="625"/>
                    </a:lnTo>
                    <a:lnTo>
                      <a:pt x="389" y="631"/>
                    </a:lnTo>
                    <a:lnTo>
                      <a:pt x="389" y="631"/>
                    </a:lnTo>
                    <a:lnTo>
                      <a:pt x="383" y="631"/>
                    </a:lnTo>
                    <a:lnTo>
                      <a:pt x="383" y="631"/>
                    </a:lnTo>
                    <a:lnTo>
                      <a:pt x="377" y="631"/>
                    </a:lnTo>
                    <a:lnTo>
                      <a:pt x="377" y="631"/>
                    </a:lnTo>
                    <a:lnTo>
                      <a:pt x="377" y="636"/>
                    </a:lnTo>
                    <a:lnTo>
                      <a:pt x="371" y="636"/>
                    </a:lnTo>
                    <a:lnTo>
                      <a:pt x="371" y="642"/>
                    </a:lnTo>
                    <a:lnTo>
                      <a:pt x="371" y="642"/>
                    </a:lnTo>
                    <a:lnTo>
                      <a:pt x="365" y="642"/>
                    </a:lnTo>
                    <a:lnTo>
                      <a:pt x="365" y="648"/>
                    </a:lnTo>
                    <a:lnTo>
                      <a:pt x="365" y="648"/>
                    </a:lnTo>
                    <a:lnTo>
                      <a:pt x="360" y="654"/>
                    </a:lnTo>
                    <a:lnTo>
                      <a:pt x="360" y="654"/>
                    </a:lnTo>
                    <a:lnTo>
                      <a:pt x="360" y="654"/>
                    </a:lnTo>
                    <a:lnTo>
                      <a:pt x="354" y="654"/>
                    </a:lnTo>
                    <a:lnTo>
                      <a:pt x="354" y="660"/>
                    </a:lnTo>
                    <a:lnTo>
                      <a:pt x="354" y="660"/>
                    </a:lnTo>
                    <a:lnTo>
                      <a:pt x="348" y="660"/>
                    </a:lnTo>
                    <a:lnTo>
                      <a:pt x="348" y="666"/>
                    </a:lnTo>
                    <a:lnTo>
                      <a:pt x="354" y="666"/>
                    </a:lnTo>
                    <a:lnTo>
                      <a:pt x="348" y="672"/>
                    </a:lnTo>
                    <a:lnTo>
                      <a:pt x="348" y="672"/>
                    </a:lnTo>
                    <a:lnTo>
                      <a:pt x="342" y="672"/>
                    </a:lnTo>
                    <a:lnTo>
                      <a:pt x="342" y="666"/>
                    </a:lnTo>
                    <a:lnTo>
                      <a:pt x="336" y="666"/>
                    </a:lnTo>
                    <a:lnTo>
                      <a:pt x="336" y="672"/>
                    </a:lnTo>
                    <a:lnTo>
                      <a:pt x="336" y="672"/>
                    </a:lnTo>
                    <a:lnTo>
                      <a:pt x="330" y="672"/>
                    </a:lnTo>
                    <a:lnTo>
                      <a:pt x="330" y="672"/>
                    </a:lnTo>
                    <a:lnTo>
                      <a:pt x="324" y="672"/>
                    </a:lnTo>
                    <a:lnTo>
                      <a:pt x="318" y="672"/>
                    </a:lnTo>
                    <a:lnTo>
                      <a:pt x="318" y="678"/>
                    </a:lnTo>
                    <a:lnTo>
                      <a:pt x="318" y="678"/>
                    </a:lnTo>
                    <a:lnTo>
                      <a:pt x="312" y="684"/>
                    </a:lnTo>
                    <a:lnTo>
                      <a:pt x="312" y="684"/>
                    </a:lnTo>
                    <a:lnTo>
                      <a:pt x="307" y="684"/>
                    </a:lnTo>
                    <a:lnTo>
                      <a:pt x="307" y="684"/>
                    </a:lnTo>
                    <a:lnTo>
                      <a:pt x="307" y="689"/>
                    </a:lnTo>
                    <a:lnTo>
                      <a:pt x="301" y="689"/>
                    </a:lnTo>
                    <a:lnTo>
                      <a:pt x="301" y="695"/>
                    </a:lnTo>
                    <a:close/>
                  </a:path>
                </a:pathLst>
              </a:custGeom>
              <a:solidFill>
                <a:srgbClr val="FF9966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Freeform 593">
                <a:extLst>
                  <a:ext uri="{FF2B5EF4-FFF2-40B4-BE49-F238E27FC236}">
                    <a16:creationId xmlns:a16="http://schemas.microsoft.com/office/drawing/2014/main" id="{43136BC4-9C36-490C-9569-B91E0D89E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7225" y="5316538"/>
                <a:ext cx="692150" cy="1074738"/>
              </a:xfrm>
              <a:custGeom>
                <a:avLst/>
                <a:gdLst>
                  <a:gd name="T0" fmla="*/ 383 w 436"/>
                  <a:gd name="T1" fmla="*/ 560 h 677"/>
                  <a:gd name="T2" fmla="*/ 383 w 436"/>
                  <a:gd name="T3" fmla="*/ 577 h 677"/>
                  <a:gd name="T4" fmla="*/ 389 w 436"/>
                  <a:gd name="T5" fmla="*/ 613 h 677"/>
                  <a:gd name="T6" fmla="*/ 401 w 436"/>
                  <a:gd name="T7" fmla="*/ 630 h 677"/>
                  <a:gd name="T8" fmla="*/ 418 w 436"/>
                  <a:gd name="T9" fmla="*/ 660 h 677"/>
                  <a:gd name="T10" fmla="*/ 412 w 436"/>
                  <a:gd name="T11" fmla="*/ 671 h 677"/>
                  <a:gd name="T12" fmla="*/ 377 w 436"/>
                  <a:gd name="T13" fmla="*/ 666 h 677"/>
                  <a:gd name="T14" fmla="*/ 359 w 436"/>
                  <a:gd name="T15" fmla="*/ 636 h 677"/>
                  <a:gd name="T16" fmla="*/ 348 w 436"/>
                  <a:gd name="T17" fmla="*/ 654 h 677"/>
                  <a:gd name="T18" fmla="*/ 330 w 436"/>
                  <a:gd name="T19" fmla="*/ 624 h 677"/>
                  <a:gd name="T20" fmla="*/ 301 w 436"/>
                  <a:gd name="T21" fmla="*/ 648 h 677"/>
                  <a:gd name="T22" fmla="*/ 277 w 436"/>
                  <a:gd name="T23" fmla="*/ 618 h 677"/>
                  <a:gd name="T24" fmla="*/ 248 w 436"/>
                  <a:gd name="T25" fmla="*/ 613 h 677"/>
                  <a:gd name="T26" fmla="*/ 230 w 436"/>
                  <a:gd name="T27" fmla="*/ 589 h 677"/>
                  <a:gd name="T28" fmla="*/ 200 w 436"/>
                  <a:gd name="T29" fmla="*/ 560 h 677"/>
                  <a:gd name="T30" fmla="*/ 177 w 436"/>
                  <a:gd name="T31" fmla="*/ 536 h 677"/>
                  <a:gd name="T32" fmla="*/ 159 w 436"/>
                  <a:gd name="T33" fmla="*/ 548 h 677"/>
                  <a:gd name="T34" fmla="*/ 141 w 436"/>
                  <a:gd name="T35" fmla="*/ 571 h 677"/>
                  <a:gd name="T36" fmla="*/ 153 w 436"/>
                  <a:gd name="T37" fmla="*/ 548 h 677"/>
                  <a:gd name="T38" fmla="*/ 130 w 436"/>
                  <a:gd name="T39" fmla="*/ 536 h 677"/>
                  <a:gd name="T40" fmla="*/ 112 w 436"/>
                  <a:gd name="T41" fmla="*/ 524 h 677"/>
                  <a:gd name="T42" fmla="*/ 100 w 436"/>
                  <a:gd name="T43" fmla="*/ 501 h 677"/>
                  <a:gd name="T44" fmla="*/ 71 w 436"/>
                  <a:gd name="T45" fmla="*/ 483 h 677"/>
                  <a:gd name="T46" fmla="*/ 53 w 436"/>
                  <a:gd name="T47" fmla="*/ 465 h 677"/>
                  <a:gd name="T48" fmla="*/ 71 w 436"/>
                  <a:gd name="T49" fmla="*/ 448 h 677"/>
                  <a:gd name="T50" fmla="*/ 35 w 436"/>
                  <a:gd name="T51" fmla="*/ 424 h 677"/>
                  <a:gd name="T52" fmla="*/ 35 w 436"/>
                  <a:gd name="T53" fmla="*/ 395 h 677"/>
                  <a:gd name="T54" fmla="*/ 30 w 436"/>
                  <a:gd name="T55" fmla="*/ 353 h 677"/>
                  <a:gd name="T56" fmla="*/ 12 w 436"/>
                  <a:gd name="T57" fmla="*/ 324 h 677"/>
                  <a:gd name="T58" fmla="*/ 0 w 436"/>
                  <a:gd name="T59" fmla="*/ 283 h 677"/>
                  <a:gd name="T60" fmla="*/ 30 w 436"/>
                  <a:gd name="T61" fmla="*/ 265 h 677"/>
                  <a:gd name="T62" fmla="*/ 65 w 436"/>
                  <a:gd name="T63" fmla="*/ 247 h 677"/>
                  <a:gd name="T64" fmla="*/ 83 w 436"/>
                  <a:gd name="T65" fmla="*/ 212 h 677"/>
                  <a:gd name="T66" fmla="*/ 94 w 436"/>
                  <a:gd name="T67" fmla="*/ 188 h 677"/>
                  <a:gd name="T68" fmla="*/ 118 w 436"/>
                  <a:gd name="T69" fmla="*/ 171 h 677"/>
                  <a:gd name="T70" fmla="*/ 153 w 436"/>
                  <a:gd name="T71" fmla="*/ 165 h 677"/>
                  <a:gd name="T72" fmla="*/ 171 w 436"/>
                  <a:gd name="T73" fmla="*/ 135 h 677"/>
                  <a:gd name="T74" fmla="*/ 159 w 436"/>
                  <a:gd name="T75" fmla="*/ 106 h 677"/>
                  <a:gd name="T76" fmla="*/ 183 w 436"/>
                  <a:gd name="T77" fmla="*/ 76 h 677"/>
                  <a:gd name="T78" fmla="*/ 194 w 436"/>
                  <a:gd name="T79" fmla="*/ 47 h 677"/>
                  <a:gd name="T80" fmla="*/ 230 w 436"/>
                  <a:gd name="T81" fmla="*/ 47 h 677"/>
                  <a:gd name="T82" fmla="*/ 265 w 436"/>
                  <a:gd name="T83" fmla="*/ 35 h 677"/>
                  <a:gd name="T84" fmla="*/ 301 w 436"/>
                  <a:gd name="T85" fmla="*/ 18 h 677"/>
                  <a:gd name="T86" fmla="*/ 330 w 436"/>
                  <a:gd name="T87" fmla="*/ 18 h 677"/>
                  <a:gd name="T88" fmla="*/ 359 w 436"/>
                  <a:gd name="T89" fmla="*/ 18 h 677"/>
                  <a:gd name="T90" fmla="*/ 377 w 436"/>
                  <a:gd name="T91" fmla="*/ 18 h 677"/>
                  <a:gd name="T92" fmla="*/ 383 w 436"/>
                  <a:gd name="T93" fmla="*/ 47 h 677"/>
                  <a:gd name="T94" fmla="*/ 377 w 436"/>
                  <a:gd name="T95" fmla="*/ 71 h 677"/>
                  <a:gd name="T96" fmla="*/ 371 w 436"/>
                  <a:gd name="T97" fmla="*/ 100 h 677"/>
                  <a:gd name="T98" fmla="*/ 359 w 436"/>
                  <a:gd name="T99" fmla="*/ 124 h 677"/>
                  <a:gd name="T100" fmla="*/ 371 w 436"/>
                  <a:gd name="T101" fmla="*/ 159 h 677"/>
                  <a:gd name="T102" fmla="*/ 383 w 436"/>
                  <a:gd name="T103" fmla="*/ 194 h 677"/>
                  <a:gd name="T104" fmla="*/ 389 w 436"/>
                  <a:gd name="T105" fmla="*/ 230 h 677"/>
                  <a:gd name="T106" fmla="*/ 371 w 436"/>
                  <a:gd name="T107" fmla="*/ 259 h 677"/>
                  <a:gd name="T108" fmla="*/ 359 w 436"/>
                  <a:gd name="T109" fmla="*/ 300 h 677"/>
                  <a:gd name="T110" fmla="*/ 377 w 436"/>
                  <a:gd name="T111" fmla="*/ 336 h 677"/>
                  <a:gd name="T112" fmla="*/ 383 w 436"/>
                  <a:gd name="T113" fmla="*/ 377 h 677"/>
                  <a:gd name="T114" fmla="*/ 377 w 436"/>
                  <a:gd name="T115" fmla="*/ 412 h 677"/>
                  <a:gd name="T116" fmla="*/ 371 w 436"/>
                  <a:gd name="T117" fmla="*/ 453 h 677"/>
                  <a:gd name="T118" fmla="*/ 371 w 436"/>
                  <a:gd name="T119" fmla="*/ 489 h 677"/>
                  <a:gd name="T120" fmla="*/ 371 w 436"/>
                  <a:gd name="T121" fmla="*/ 518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36" h="677">
                    <a:moveTo>
                      <a:pt x="377" y="524"/>
                    </a:moveTo>
                    <a:lnTo>
                      <a:pt x="377" y="524"/>
                    </a:lnTo>
                    <a:lnTo>
                      <a:pt x="377" y="524"/>
                    </a:lnTo>
                    <a:lnTo>
                      <a:pt x="377" y="530"/>
                    </a:lnTo>
                    <a:lnTo>
                      <a:pt x="377" y="530"/>
                    </a:lnTo>
                    <a:lnTo>
                      <a:pt x="377" y="530"/>
                    </a:lnTo>
                    <a:lnTo>
                      <a:pt x="377" y="530"/>
                    </a:lnTo>
                    <a:lnTo>
                      <a:pt x="377" y="536"/>
                    </a:lnTo>
                    <a:lnTo>
                      <a:pt x="377" y="536"/>
                    </a:lnTo>
                    <a:lnTo>
                      <a:pt x="377" y="542"/>
                    </a:lnTo>
                    <a:lnTo>
                      <a:pt x="371" y="542"/>
                    </a:lnTo>
                    <a:lnTo>
                      <a:pt x="377" y="542"/>
                    </a:lnTo>
                    <a:lnTo>
                      <a:pt x="377" y="548"/>
                    </a:lnTo>
                    <a:lnTo>
                      <a:pt x="377" y="548"/>
                    </a:lnTo>
                    <a:lnTo>
                      <a:pt x="377" y="548"/>
                    </a:lnTo>
                    <a:lnTo>
                      <a:pt x="383" y="554"/>
                    </a:lnTo>
                    <a:lnTo>
                      <a:pt x="383" y="554"/>
                    </a:lnTo>
                    <a:lnTo>
                      <a:pt x="383" y="560"/>
                    </a:lnTo>
                    <a:lnTo>
                      <a:pt x="383" y="560"/>
                    </a:lnTo>
                    <a:lnTo>
                      <a:pt x="383" y="554"/>
                    </a:lnTo>
                    <a:lnTo>
                      <a:pt x="389" y="560"/>
                    </a:lnTo>
                    <a:lnTo>
                      <a:pt x="383" y="560"/>
                    </a:lnTo>
                    <a:lnTo>
                      <a:pt x="383" y="560"/>
                    </a:lnTo>
                    <a:lnTo>
                      <a:pt x="383" y="560"/>
                    </a:lnTo>
                    <a:lnTo>
                      <a:pt x="383" y="565"/>
                    </a:lnTo>
                    <a:lnTo>
                      <a:pt x="383" y="565"/>
                    </a:lnTo>
                    <a:lnTo>
                      <a:pt x="383" y="565"/>
                    </a:lnTo>
                    <a:lnTo>
                      <a:pt x="383" y="565"/>
                    </a:lnTo>
                    <a:lnTo>
                      <a:pt x="377" y="565"/>
                    </a:lnTo>
                    <a:lnTo>
                      <a:pt x="377" y="565"/>
                    </a:lnTo>
                    <a:lnTo>
                      <a:pt x="377" y="571"/>
                    </a:lnTo>
                    <a:lnTo>
                      <a:pt x="377" y="571"/>
                    </a:lnTo>
                    <a:lnTo>
                      <a:pt x="377" y="571"/>
                    </a:lnTo>
                    <a:lnTo>
                      <a:pt x="383" y="571"/>
                    </a:lnTo>
                    <a:lnTo>
                      <a:pt x="383" y="577"/>
                    </a:lnTo>
                    <a:lnTo>
                      <a:pt x="383" y="577"/>
                    </a:lnTo>
                    <a:lnTo>
                      <a:pt x="389" y="577"/>
                    </a:lnTo>
                    <a:lnTo>
                      <a:pt x="389" y="583"/>
                    </a:lnTo>
                    <a:lnTo>
                      <a:pt x="389" y="583"/>
                    </a:lnTo>
                    <a:lnTo>
                      <a:pt x="389" y="589"/>
                    </a:lnTo>
                    <a:lnTo>
                      <a:pt x="389" y="589"/>
                    </a:lnTo>
                    <a:lnTo>
                      <a:pt x="383" y="595"/>
                    </a:lnTo>
                    <a:lnTo>
                      <a:pt x="383" y="595"/>
                    </a:lnTo>
                    <a:lnTo>
                      <a:pt x="383" y="595"/>
                    </a:lnTo>
                    <a:lnTo>
                      <a:pt x="389" y="601"/>
                    </a:lnTo>
                    <a:lnTo>
                      <a:pt x="383" y="601"/>
                    </a:lnTo>
                    <a:lnTo>
                      <a:pt x="383" y="601"/>
                    </a:lnTo>
                    <a:lnTo>
                      <a:pt x="383" y="607"/>
                    </a:lnTo>
                    <a:lnTo>
                      <a:pt x="377" y="607"/>
                    </a:lnTo>
                    <a:lnTo>
                      <a:pt x="383" y="607"/>
                    </a:lnTo>
                    <a:lnTo>
                      <a:pt x="383" y="607"/>
                    </a:lnTo>
                    <a:lnTo>
                      <a:pt x="383" y="607"/>
                    </a:lnTo>
                    <a:lnTo>
                      <a:pt x="383" y="613"/>
                    </a:lnTo>
                    <a:lnTo>
                      <a:pt x="389" y="613"/>
                    </a:lnTo>
                    <a:lnTo>
                      <a:pt x="389" y="613"/>
                    </a:lnTo>
                    <a:lnTo>
                      <a:pt x="389" y="613"/>
                    </a:lnTo>
                    <a:lnTo>
                      <a:pt x="389" y="613"/>
                    </a:lnTo>
                    <a:lnTo>
                      <a:pt x="389" y="618"/>
                    </a:lnTo>
                    <a:lnTo>
                      <a:pt x="389" y="618"/>
                    </a:lnTo>
                    <a:lnTo>
                      <a:pt x="395" y="618"/>
                    </a:lnTo>
                    <a:lnTo>
                      <a:pt x="395" y="618"/>
                    </a:lnTo>
                    <a:lnTo>
                      <a:pt x="395" y="618"/>
                    </a:lnTo>
                    <a:lnTo>
                      <a:pt x="401" y="618"/>
                    </a:lnTo>
                    <a:lnTo>
                      <a:pt x="401" y="618"/>
                    </a:lnTo>
                    <a:lnTo>
                      <a:pt x="401" y="624"/>
                    </a:lnTo>
                    <a:lnTo>
                      <a:pt x="395" y="624"/>
                    </a:lnTo>
                    <a:lnTo>
                      <a:pt x="395" y="624"/>
                    </a:lnTo>
                    <a:lnTo>
                      <a:pt x="401" y="624"/>
                    </a:lnTo>
                    <a:lnTo>
                      <a:pt x="401" y="624"/>
                    </a:lnTo>
                    <a:lnTo>
                      <a:pt x="401" y="630"/>
                    </a:lnTo>
                    <a:lnTo>
                      <a:pt x="401" y="630"/>
                    </a:lnTo>
                    <a:lnTo>
                      <a:pt x="401" y="630"/>
                    </a:lnTo>
                    <a:lnTo>
                      <a:pt x="407" y="630"/>
                    </a:lnTo>
                    <a:lnTo>
                      <a:pt x="407" y="636"/>
                    </a:lnTo>
                    <a:lnTo>
                      <a:pt x="407" y="636"/>
                    </a:lnTo>
                    <a:lnTo>
                      <a:pt x="407" y="642"/>
                    </a:lnTo>
                    <a:lnTo>
                      <a:pt x="407" y="642"/>
                    </a:lnTo>
                    <a:lnTo>
                      <a:pt x="407" y="642"/>
                    </a:lnTo>
                    <a:lnTo>
                      <a:pt x="412" y="648"/>
                    </a:lnTo>
                    <a:lnTo>
                      <a:pt x="412" y="642"/>
                    </a:lnTo>
                    <a:lnTo>
                      <a:pt x="412" y="648"/>
                    </a:lnTo>
                    <a:lnTo>
                      <a:pt x="412" y="648"/>
                    </a:lnTo>
                    <a:lnTo>
                      <a:pt x="407" y="648"/>
                    </a:lnTo>
                    <a:lnTo>
                      <a:pt x="407" y="654"/>
                    </a:lnTo>
                    <a:lnTo>
                      <a:pt x="412" y="654"/>
                    </a:lnTo>
                    <a:lnTo>
                      <a:pt x="412" y="654"/>
                    </a:lnTo>
                    <a:lnTo>
                      <a:pt x="412" y="660"/>
                    </a:lnTo>
                    <a:lnTo>
                      <a:pt x="418" y="660"/>
                    </a:lnTo>
                    <a:lnTo>
                      <a:pt x="418" y="660"/>
                    </a:lnTo>
                    <a:lnTo>
                      <a:pt x="418" y="660"/>
                    </a:lnTo>
                    <a:lnTo>
                      <a:pt x="424" y="660"/>
                    </a:lnTo>
                    <a:lnTo>
                      <a:pt x="424" y="654"/>
                    </a:lnTo>
                    <a:lnTo>
                      <a:pt x="424" y="654"/>
                    </a:lnTo>
                    <a:lnTo>
                      <a:pt x="424" y="660"/>
                    </a:lnTo>
                    <a:lnTo>
                      <a:pt x="424" y="660"/>
                    </a:lnTo>
                    <a:lnTo>
                      <a:pt x="430" y="660"/>
                    </a:lnTo>
                    <a:lnTo>
                      <a:pt x="430" y="660"/>
                    </a:lnTo>
                    <a:lnTo>
                      <a:pt x="436" y="666"/>
                    </a:lnTo>
                    <a:lnTo>
                      <a:pt x="436" y="666"/>
                    </a:lnTo>
                    <a:lnTo>
                      <a:pt x="430" y="666"/>
                    </a:lnTo>
                    <a:lnTo>
                      <a:pt x="430" y="666"/>
                    </a:lnTo>
                    <a:lnTo>
                      <a:pt x="430" y="666"/>
                    </a:lnTo>
                    <a:lnTo>
                      <a:pt x="424" y="666"/>
                    </a:lnTo>
                    <a:lnTo>
                      <a:pt x="424" y="666"/>
                    </a:lnTo>
                    <a:lnTo>
                      <a:pt x="418" y="666"/>
                    </a:lnTo>
                    <a:lnTo>
                      <a:pt x="418" y="671"/>
                    </a:lnTo>
                    <a:lnTo>
                      <a:pt x="418" y="671"/>
                    </a:lnTo>
                    <a:lnTo>
                      <a:pt x="412" y="671"/>
                    </a:lnTo>
                    <a:lnTo>
                      <a:pt x="412" y="677"/>
                    </a:lnTo>
                    <a:lnTo>
                      <a:pt x="412" y="671"/>
                    </a:lnTo>
                    <a:lnTo>
                      <a:pt x="407" y="671"/>
                    </a:lnTo>
                    <a:lnTo>
                      <a:pt x="407" y="671"/>
                    </a:lnTo>
                    <a:lnTo>
                      <a:pt x="401" y="671"/>
                    </a:lnTo>
                    <a:lnTo>
                      <a:pt x="401" y="671"/>
                    </a:lnTo>
                    <a:lnTo>
                      <a:pt x="401" y="671"/>
                    </a:lnTo>
                    <a:lnTo>
                      <a:pt x="395" y="671"/>
                    </a:lnTo>
                    <a:lnTo>
                      <a:pt x="395" y="666"/>
                    </a:lnTo>
                    <a:lnTo>
                      <a:pt x="395" y="666"/>
                    </a:lnTo>
                    <a:lnTo>
                      <a:pt x="395" y="666"/>
                    </a:lnTo>
                    <a:lnTo>
                      <a:pt x="395" y="666"/>
                    </a:lnTo>
                    <a:lnTo>
                      <a:pt x="389" y="666"/>
                    </a:lnTo>
                    <a:lnTo>
                      <a:pt x="389" y="666"/>
                    </a:lnTo>
                    <a:lnTo>
                      <a:pt x="389" y="666"/>
                    </a:lnTo>
                    <a:lnTo>
                      <a:pt x="383" y="666"/>
                    </a:lnTo>
                    <a:lnTo>
                      <a:pt x="383" y="666"/>
                    </a:lnTo>
                    <a:lnTo>
                      <a:pt x="377" y="666"/>
                    </a:lnTo>
                    <a:lnTo>
                      <a:pt x="377" y="666"/>
                    </a:lnTo>
                    <a:lnTo>
                      <a:pt x="371" y="666"/>
                    </a:lnTo>
                    <a:lnTo>
                      <a:pt x="371" y="666"/>
                    </a:lnTo>
                    <a:lnTo>
                      <a:pt x="365" y="666"/>
                    </a:lnTo>
                    <a:lnTo>
                      <a:pt x="365" y="666"/>
                    </a:lnTo>
                    <a:lnTo>
                      <a:pt x="365" y="666"/>
                    </a:lnTo>
                    <a:lnTo>
                      <a:pt x="365" y="660"/>
                    </a:lnTo>
                    <a:lnTo>
                      <a:pt x="359" y="660"/>
                    </a:lnTo>
                    <a:lnTo>
                      <a:pt x="359" y="654"/>
                    </a:lnTo>
                    <a:lnTo>
                      <a:pt x="359" y="654"/>
                    </a:lnTo>
                    <a:lnTo>
                      <a:pt x="359" y="654"/>
                    </a:lnTo>
                    <a:lnTo>
                      <a:pt x="359" y="648"/>
                    </a:lnTo>
                    <a:lnTo>
                      <a:pt x="359" y="648"/>
                    </a:lnTo>
                    <a:lnTo>
                      <a:pt x="359" y="642"/>
                    </a:lnTo>
                    <a:lnTo>
                      <a:pt x="359" y="642"/>
                    </a:lnTo>
                    <a:lnTo>
                      <a:pt x="359" y="636"/>
                    </a:lnTo>
                    <a:lnTo>
                      <a:pt x="359" y="636"/>
                    </a:lnTo>
                    <a:lnTo>
                      <a:pt x="359" y="636"/>
                    </a:lnTo>
                    <a:lnTo>
                      <a:pt x="354" y="636"/>
                    </a:lnTo>
                    <a:lnTo>
                      <a:pt x="354" y="636"/>
                    </a:lnTo>
                    <a:lnTo>
                      <a:pt x="348" y="636"/>
                    </a:lnTo>
                    <a:lnTo>
                      <a:pt x="348" y="642"/>
                    </a:lnTo>
                    <a:lnTo>
                      <a:pt x="348" y="642"/>
                    </a:lnTo>
                    <a:lnTo>
                      <a:pt x="348" y="648"/>
                    </a:lnTo>
                    <a:lnTo>
                      <a:pt x="348" y="648"/>
                    </a:lnTo>
                    <a:lnTo>
                      <a:pt x="354" y="648"/>
                    </a:lnTo>
                    <a:lnTo>
                      <a:pt x="354" y="648"/>
                    </a:lnTo>
                    <a:lnTo>
                      <a:pt x="354" y="654"/>
                    </a:lnTo>
                    <a:lnTo>
                      <a:pt x="354" y="654"/>
                    </a:lnTo>
                    <a:lnTo>
                      <a:pt x="354" y="660"/>
                    </a:lnTo>
                    <a:lnTo>
                      <a:pt x="354" y="660"/>
                    </a:lnTo>
                    <a:lnTo>
                      <a:pt x="354" y="660"/>
                    </a:lnTo>
                    <a:lnTo>
                      <a:pt x="348" y="660"/>
                    </a:lnTo>
                    <a:lnTo>
                      <a:pt x="348" y="660"/>
                    </a:lnTo>
                    <a:lnTo>
                      <a:pt x="348" y="660"/>
                    </a:lnTo>
                    <a:lnTo>
                      <a:pt x="348" y="654"/>
                    </a:lnTo>
                    <a:lnTo>
                      <a:pt x="348" y="654"/>
                    </a:lnTo>
                    <a:lnTo>
                      <a:pt x="342" y="654"/>
                    </a:lnTo>
                    <a:lnTo>
                      <a:pt x="342" y="648"/>
                    </a:lnTo>
                    <a:lnTo>
                      <a:pt x="342" y="648"/>
                    </a:lnTo>
                    <a:lnTo>
                      <a:pt x="336" y="648"/>
                    </a:lnTo>
                    <a:lnTo>
                      <a:pt x="336" y="648"/>
                    </a:lnTo>
                    <a:lnTo>
                      <a:pt x="336" y="642"/>
                    </a:lnTo>
                    <a:lnTo>
                      <a:pt x="336" y="642"/>
                    </a:lnTo>
                    <a:lnTo>
                      <a:pt x="342" y="636"/>
                    </a:lnTo>
                    <a:lnTo>
                      <a:pt x="342" y="636"/>
                    </a:lnTo>
                    <a:lnTo>
                      <a:pt x="342" y="636"/>
                    </a:lnTo>
                    <a:lnTo>
                      <a:pt x="342" y="630"/>
                    </a:lnTo>
                    <a:lnTo>
                      <a:pt x="342" y="630"/>
                    </a:lnTo>
                    <a:lnTo>
                      <a:pt x="336" y="630"/>
                    </a:lnTo>
                    <a:lnTo>
                      <a:pt x="336" y="624"/>
                    </a:lnTo>
                    <a:lnTo>
                      <a:pt x="336" y="624"/>
                    </a:lnTo>
                    <a:lnTo>
                      <a:pt x="336" y="624"/>
                    </a:lnTo>
                    <a:lnTo>
                      <a:pt x="330" y="624"/>
                    </a:lnTo>
                    <a:lnTo>
                      <a:pt x="330" y="624"/>
                    </a:lnTo>
                    <a:lnTo>
                      <a:pt x="330" y="630"/>
                    </a:lnTo>
                    <a:lnTo>
                      <a:pt x="330" y="630"/>
                    </a:lnTo>
                    <a:lnTo>
                      <a:pt x="330" y="636"/>
                    </a:lnTo>
                    <a:lnTo>
                      <a:pt x="330" y="636"/>
                    </a:lnTo>
                    <a:lnTo>
                      <a:pt x="324" y="636"/>
                    </a:lnTo>
                    <a:lnTo>
                      <a:pt x="324" y="636"/>
                    </a:lnTo>
                    <a:lnTo>
                      <a:pt x="324" y="630"/>
                    </a:lnTo>
                    <a:lnTo>
                      <a:pt x="318" y="630"/>
                    </a:lnTo>
                    <a:lnTo>
                      <a:pt x="318" y="630"/>
                    </a:lnTo>
                    <a:lnTo>
                      <a:pt x="312" y="636"/>
                    </a:lnTo>
                    <a:lnTo>
                      <a:pt x="312" y="636"/>
                    </a:lnTo>
                    <a:lnTo>
                      <a:pt x="312" y="636"/>
                    </a:lnTo>
                    <a:lnTo>
                      <a:pt x="312" y="642"/>
                    </a:lnTo>
                    <a:lnTo>
                      <a:pt x="312" y="642"/>
                    </a:lnTo>
                    <a:lnTo>
                      <a:pt x="306" y="642"/>
                    </a:lnTo>
                    <a:lnTo>
                      <a:pt x="306" y="642"/>
                    </a:lnTo>
                    <a:lnTo>
                      <a:pt x="301" y="648"/>
                    </a:lnTo>
                    <a:lnTo>
                      <a:pt x="301" y="648"/>
                    </a:lnTo>
                    <a:lnTo>
                      <a:pt x="301" y="642"/>
                    </a:lnTo>
                    <a:lnTo>
                      <a:pt x="301" y="642"/>
                    </a:lnTo>
                    <a:lnTo>
                      <a:pt x="295" y="642"/>
                    </a:lnTo>
                    <a:lnTo>
                      <a:pt x="295" y="642"/>
                    </a:lnTo>
                    <a:lnTo>
                      <a:pt x="289" y="642"/>
                    </a:lnTo>
                    <a:lnTo>
                      <a:pt x="289" y="636"/>
                    </a:lnTo>
                    <a:lnTo>
                      <a:pt x="289" y="636"/>
                    </a:lnTo>
                    <a:lnTo>
                      <a:pt x="289" y="636"/>
                    </a:lnTo>
                    <a:lnTo>
                      <a:pt x="289" y="630"/>
                    </a:lnTo>
                    <a:lnTo>
                      <a:pt x="289" y="630"/>
                    </a:lnTo>
                    <a:lnTo>
                      <a:pt x="289" y="630"/>
                    </a:lnTo>
                    <a:lnTo>
                      <a:pt x="283" y="624"/>
                    </a:lnTo>
                    <a:lnTo>
                      <a:pt x="283" y="624"/>
                    </a:lnTo>
                    <a:lnTo>
                      <a:pt x="283" y="624"/>
                    </a:lnTo>
                    <a:lnTo>
                      <a:pt x="277" y="618"/>
                    </a:lnTo>
                    <a:lnTo>
                      <a:pt x="277" y="618"/>
                    </a:lnTo>
                    <a:lnTo>
                      <a:pt x="277" y="618"/>
                    </a:lnTo>
                    <a:lnTo>
                      <a:pt x="277" y="618"/>
                    </a:lnTo>
                    <a:lnTo>
                      <a:pt x="271" y="613"/>
                    </a:lnTo>
                    <a:lnTo>
                      <a:pt x="271" y="613"/>
                    </a:lnTo>
                    <a:lnTo>
                      <a:pt x="265" y="613"/>
                    </a:lnTo>
                    <a:lnTo>
                      <a:pt x="265" y="613"/>
                    </a:lnTo>
                    <a:lnTo>
                      <a:pt x="265" y="613"/>
                    </a:lnTo>
                    <a:lnTo>
                      <a:pt x="265" y="618"/>
                    </a:lnTo>
                    <a:lnTo>
                      <a:pt x="265" y="618"/>
                    </a:lnTo>
                    <a:lnTo>
                      <a:pt x="265" y="624"/>
                    </a:lnTo>
                    <a:lnTo>
                      <a:pt x="259" y="624"/>
                    </a:lnTo>
                    <a:lnTo>
                      <a:pt x="259" y="624"/>
                    </a:lnTo>
                    <a:lnTo>
                      <a:pt x="253" y="624"/>
                    </a:lnTo>
                    <a:lnTo>
                      <a:pt x="253" y="624"/>
                    </a:lnTo>
                    <a:lnTo>
                      <a:pt x="253" y="618"/>
                    </a:lnTo>
                    <a:lnTo>
                      <a:pt x="253" y="618"/>
                    </a:lnTo>
                    <a:lnTo>
                      <a:pt x="253" y="613"/>
                    </a:lnTo>
                    <a:lnTo>
                      <a:pt x="248" y="613"/>
                    </a:lnTo>
                    <a:lnTo>
                      <a:pt x="248" y="613"/>
                    </a:lnTo>
                    <a:lnTo>
                      <a:pt x="242" y="613"/>
                    </a:lnTo>
                    <a:lnTo>
                      <a:pt x="242" y="613"/>
                    </a:lnTo>
                    <a:lnTo>
                      <a:pt x="236" y="613"/>
                    </a:lnTo>
                    <a:lnTo>
                      <a:pt x="236" y="613"/>
                    </a:lnTo>
                    <a:lnTo>
                      <a:pt x="236" y="613"/>
                    </a:lnTo>
                    <a:lnTo>
                      <a:pt x="230" y="613"/>
                    </a:lnTo>
                    <a:lnTo>
                      <a:pt x="230" y="607"/>
                    </a:lnTo>
                    <a:lnTo>
                      <a:pt x="230" y="607"/>
                    </a:lnTo>
                    <a:lnTo>
                      <a:pt x="230" y="601"/>
                    </a:lnTo>
                    <a:lnTo>
                      <a:pt x="236" y="601"/>
                    </a:lnTo>
                    <a:lnTo>
                      <a:pt x="236" y="601"/>
                    </a:lnTo>
                    <a:lnTo>
                      <a:pt x="236" y="595"/>
                    </a:lnTo>
                    <a:lnTo>
                      <a:pt x="236" y="595"/>
                    </a:lnTo>
                    <a:lnTo>
                      <a:pt x="230" y="595"/>
                    </a:lnTo>
                    <a:lnTo>
                      <a:pt x="230" y="589"/>
                    </a:lnTo>
                    <a:lnTo>
                      <a:pt x="230" y="589"/>
                    </a:lnTo>
                    <a:lnTo>
                      <a:pt x="230" y="589"/>
                    </a:lnTo>
                    <a:lnTo>
                      <a:pt x="230" y="589"/>
                    </a:lnTo>
                    <a:lnTo>
                      <a:pt x="236" y="583"/>
                    </a:lnTo>
                    <a:lnTo>
                      <a:pt x="230" y="583"/>
                    </a:lnTo>
                    <a:lnTo>
                      <a:pt x="230" y="583"/>
                    </a:lnTo>
                    <a:lnTo>
                      <a:pt x="230" y="577"/>
                    </a:lnTo>
                    <a:lnTo>
                      <a:pt x="230" y="577"/>
                    </a:lnTo>
                    <a:lnTo>
                      <a:pt x="224" y="577"/>
                    </a:lnTo>
                    <a:lnTo>
                      <a:pt x="224" y="577"/>
                    </a:lnTo>
                    <a:lnTo>
                      <a:pt x="224" y="571"/>
                    </a:lnTo>
                    <a:lnTo>
                      <a:pt x="218" y="571"/>
                    </a:lnTo>
                    <a:lnTo>
                      <a:pt x="218" y="571"/>
                    </a:lnTo>
                    <a:lnTo>
                      <a:pt x="218" y="571"/>
                    </a:lnTo>
                    <a:lnTo>
                      <a:pt x="218" y="565"/>
                    </a:lnTo>
                    <a:lnTo>
                      <a:pt x="212" y="565"/>
                    </a:lnTo>
                    <a:lnTo>
                      <a:pt x="212" y="565"/>
                    </a:lnTo>
                    <a:lnTo>
                      <a:pt x="206" y="560"/>
                    </a:lnTo>
                    <a:lnTo>
                      <a:pt x="206" y="560"/>
                    </a:lnTo>
                    <a:lnTo>
                      <a:pt x="206" y="560"/>
                    </a:lnTo>
                    <a:lnTo>
                      <a:pt x="200" y="560"/>
                    </a:lnTo>
                    <a:lnTo>
                      <a:pt x="200" y="560"/>
                    </a:lnTo>
                    <a:lnTo>
                      <a:pt x="200" y="560"/>
                    </a:lnTo>
                    <a:lnTo>
                      <a:pt x="194" y="554"/>
                    </a:lnTo>
                    <a:lnTo>
                      <a:pt x="194" y="554"/>
                    </a:lnTo>
                    <a:lnTo>
                      <a:pt x="189" y="554"/>
                    </a:lnTo>
                    <a:lnTo>
                      <a:pt x="189" y="554"/>
                    </a:lnTo>
                    <a:lnTo>
                      <a:pt x="189" y="554"/>
                    </a:lnTo>
                    <a:lnTo>
                      <a:pt x="189" y="548"/>
                    </a:lnTo>
                    <a:lnTo>
                      <a:pt x="189" y="548"/>
                    </a:lnTo>
                    <a:lnTo>
                      <a:pt x="189" y="548"/>
                    </a:lnTo>
                    <a:lnTo>
                      <a:pt x="189" y="542"/>
                    </a:lnTo>
                    <a:lnTo>
                      <a:pt x="189" y="542"/>
                    </a:lnTo>
                    <a:lnTo>
                      <a:pt x="189" y="542"/>
                    </a:lnTo>
                    <a:lnTo>
                      <a:pt x="183" y="536"/>
                    </a:lnTo>
                    <a:lnTo>
                      <a:pt x="183" y="536"/>
                    </a:lnTo>
                    <a:lnTo>
                      <a:pt x="183" y="536"/>
                    </a:lnTo>
                    <a:lnTo>
                      <a:pt x="183" y="536"/>
                    </a:lnTo>
                    <a:lnTo>
                      <a:pt x="177" y="536"/>
                    </a:lnTo>
                    <a:lnTo>
                      <a:pt x="177" y="542"/>
                    </a:lnTo>
                    <a:lnTo>
                      <a:pt x="183" y="542"/>
                    </a:lnTo>
                    <a:lnTo>
                      <a:pt x="183" y="542"/>
                    </a:lnTo>
                    <a:lnTo>
                      <a:pt x="177" y="548"/>
                    </a:lnTo>
                    <a:lnTo>
                      <a:pt x="177" y="548"/>
                    </a:lnTo>
                    <a:lnTo>
                      <a:pt x="177" y="548"/>
                    </a:lnTo>
                    <a:lnTo>
                      <a:pt x="171" y="542"/>
                    </a:lnTo>
                    <a:lnTo>
                      <a:pt x="171" y="542"/>
                    </a:lnTo>
                    <a:lnTo>
                      <a:pt x="171" y="542"/>
                    </a:lnTo>
                    <a:lnTo>
                      <a:pt x="171" y="536"/>
                    </a:lnTo>
                    <a:lnTo>
                      <a:pt x="165" y="536"/>
                    </a:lnTo>
                    <a:lnTo>
                      <a:pt x="165" y="536"/>
                    </a:lnTo>
                    <a:lnTo>
                      <a:pt x="159" y="536"/>
                    </a:lnTo>
                    <a:lnTo>
                      <a:pt x="159" y="542"/>
                    </a:lnTo>
                    <a:lnTo>
                      <a:pt x="159" y="542"/>
                    </a:lnTo>
                    <a:lnTo>
                      <a:pt x="159" y="542"/>
                    </a:lnTo>
                    <a:lnTo>
                      <a:pt x="159" y="548"/>
                    </a:lnTo>
                    <a:lnTo>
                      <a:pt x="159" y="548"/>
                    </a:lnTo>
                    <a:lnTo>
                      <a:pt x="159" y="554"/>
                    </a:lnTo>
                    <a:lnTo>
                      <a:pt x="165" y="554"/>
                    </a:lnTo>
                    <a:lnTo>
                      <a:pt x="165" y="554"/>
                    </a:lnTo>
                    <a:lnTo>
                      <a:pt x="165" y="560"/>
                    </a:lnTo>
                    <a:lnTo>
                      <a:pt x="165" y="560"/>
                    </a:lnTo>
                    <a:lnTo>
                      <a:pt x="159" y="560"/>
                    </a:lnTo>
                    <a:lnTo>
                      <a:pt x="159" y="560"/>
                    </a:lnTo>
                    <a:lnTo>
                      <a:pt x="159" y="560"/>
                    </a:lnTo>
                    <a:lnTo>
                      <a:pt x="153" y="554"/>
                    </a:lnTo>
                    <a:lnTo>
                      <a:pt x="153" y="554"/>
                    </a:lnTo>
                    <a:lnTo>
                      <a:pt x="153" y="554"/>
                    </a:lnTo>
                    <a:lnTo>
                      <a:pt x="147" y="560"/>
                    </a:lnTo>
                    <a:lnTo>
                      <a:pt x="147" y="560"/>
                    </a:lnTo>
                    <a:lnTo>
                      <a:pt x="147" y="560"/>
                    </a:lnTo>
                    <a:lnTo>
                      <a:pt x="147" y="565"/>
                    </a:lnTo>
                    <a:lnTo>
                      <a:pt x="147" y="565"/>
                    </a:lnTo>
                    <a:lnTo>
                      <a:pt x="147" y="571"/>
                    </a:lnTo>
                    <a:lnTo>
                      <a:pt x="141" y="571"/>
                    </a:lnTo>
                    <a:lnTo>
                      <a:pt x="141" y="571"/>
                    </a:lnTo>
                    <a:lnTo>
                      <a:pt x="136" y="571"/>
                    </a:lnTo>
                    <a:lnTo>
                      <a:pt x="136" y="565"/>
                    </a:lnTo>
                    <a:lnTo>
                      <a:pt x="136" y="565"/>
                    </a:lnTo>
                    <a:lnTo>
                      <a:pt x="136" y="560"/>
                    </a:lnTo>
                    <a:lnTo>
                      <a:pt x="136" y="560"/>
                    </a:lnTo>
                    <a:lnTo>
                      <a:pt x="136" y="560"/>
                    </a:lnTo>
                    <a:lnTo>
                      <a:pt x="136" y="554"/>
                    </a:lnTo>
                    <a:lnTo>
                      <a:pt x="136" y="554"/>
                    </a:lnTo>
                    <a:lnTo>
                      <a:pt x="141" y="554"/>
                    </a:lnTo>
                    <a:lnTo>
                      <a:pt x="141" y="554"/>
                    </a:lnTo>
                    <a:lnTo>
                      <a:pt x="147" y="554"/>
                    </a:lnTo>
                    <a:lnTo>
                      <a:pt x="147" y="554"/>
                    </a:lnTo>
                    <a:lnTo>
                      <a:pt x="147" y="554"/>
                    </a:lnTo>
                    <a:lnTo>
                      <a:pt x="153" y="554"/>
                    </a:lnTo>
                    <a:lnTo>
                      <a:pt x="153" y="548"/>
                    </a:lnTo>
                    <a:lnTo>
                      <a:pt x="153" y="548"/>
                    </a:lnTo>
                    <a:lnTo>
                      <a:pt x="153" y="548"/>
                    </a:lnTo>
                    <a:lnTo>
                      <a:pt x="147" y="548"/>
                    </a:lnTo>
                    <a:lnTo>
                      <a:pt x="147" y="548"/>
                    </a:lnTo>
                    <a:lnTo>
                      <a:pt x="147" y="542"/>
                    </a:lnTo>
                    <a:lnTo>
                      <a:pt x="141" y="542"/>
                    </a:lnTo>
                    <a:lnTo>
                      <a:pt x="141" y="542"/>
                    </a:lnTo>
                    <a:lnTo>
                      <a:pt x="141" y="536"/>
                    </a:lnTo>
                    <a:lnTo>
                      <a:pt x="141" y="536"/>
                    </a:lnTo>
                    <a:lnTo>
                      <a:pt x="136" y="536"/>
                    </a:lnTo>
                    <a:lnTo>
                      <a:pt x="136" y="536"/>
                    </a:lnTo>
                    <a:lnTo>
                      <a:pt x="130" y="536"/>
                    </a:lnTo>
                    <a:lnTo>
                      <a:pt x="130" y="542"/>
                    </a:lnTo>
                    <a:lnTo>
                      <a:pt x="130" y="542"/>
                    </a:lnTo>
                    <a:lnTo>
                      <a:pt x="130" y="542"/>
                    </a:lnTo>
                    <a:lnTo>
                      <a:pt x="124" y="542"/>
                    </a:lnTo>
                    <a:lnTo>
                      <a:pt x="124" y="542"/>
                    </a:lnTo>
                    <a:lnTo>
                      <a:pt x="124" y="542"/>
                    </a:lnTo>
                    <a:lnTo>
                      <a:pt x="124" y="536"/>
                    </a:lnTo>
                    <a:lnTo>
                      <a:pt x="130" y="536"/>
                    </a:lnTo>
                    <a:lnTo>
                      <a:pt x="130" y="530"/>
                    </a:lnTo>
                    <a:lnTo>
                      <a:pt x="130" y="530"/>
                    </a:lnTo>
                    <a:lnTo>
                      <a:pt x="130" y="530"/>
                    </a:lnTo>
                    <a:lnTo>
                      <a:pt x="130" y="524"/>
                    </a:lnTo>
                    <a:lnTo>
                      <a:pt x="130" y="524"/>
                    </a:lnTo>
                    <a:lnTo>
                      <a:pt x="130" y="518"/>
                    </a:lnTo>
                    <a:lnTo>
                      <a:pt x="130" y="518"/>
                    </a:lnTo>
                    <a:lnTo>
                      <a:pt x="130" y="512"/>
                    </a:lnTo>
                    <a:lnTo>
                      <a:pt x="130" y="512"/>
                    </a:lnTo>
                    <a:lnTo>
                      <a:pt x="130" y="512"/>
                    </a:lnTo>
                    <a:lnTo>
                      <a:pt x="124" y="512"/>
                    </a:lnTo>
                    <a:lnTo>
                      <a:pt x="124" y="512"/>
                    </a:lnTo>
                    <a:lnTo>
                      <a:pt x="118" y="512"/>
                    </a:lnTo>
                    <a:lnTo>
                      <a:pt x="118" y="518"/>
                    </a:lnTo>
                    <a:lnTo>
                      <a:pt x="118" y="518"/>
                    </a:lnTo>
                    <a:lnTo>
                      <a:pt x="118" y="524"/>
                    </a:lnTo>
                    <a:lnTo>
                      <a:pt x="118" y="524"/>
                    </a:lnTo>
                    <a:lnTo>
                      <a:pt x="112" y="524"/>
                    </a:lnTo>
                    <a:lnTo>
                      <a:pt x="112" y="530"/>
                    </a:lnTo>
                    <a:lnTo>
                      <a:pt x="112" y="530"/>
                    </a:lnTo>
                    <a:lnTo>
                      <a:pt x="112" y="536"/>
                    </a:lnTo>
                    <a:lnTo>
                      <a:pt x="112" y="530"/>
                    </a:lnTo>
                    <a:lnTo>
                      <a:pt x="112" y="530"/>
                    </a:lnTo>
                    <a:lnTo>
                      <a:pt x="112" y="530"/>
                    </a:lnTo>
                    <a:lnTo>
                      <a:pt x="112" y="524"/>
                    </a:lnTo>
                    <a:lnTo>
                      <a:pt x="106" y="524"/>
                    </a:lnTo>
                    <a:lnTo>
                      <a:pt x="106" y="518"/>
                    </a:lnTo>
                    <a:lnTo>
                      <a:pt x="106" y="518"/>
                    </a:lnTo>
                    <a:lnTo>
                      <a:pt x="106" y="518"/>
                    </a:lnTo>
                    <a:lnTo>
                      <a:pt x="106" y="512"/>
                    </a:lnTo>
                    <a:lnTo>
                      <a:pt x="106" y="512"/>
                    </a:lnTo>
                    <a:lnTo>
                      <a:pt x="106" y="512"/>
                    </a:lnTo>
                    <a:lnTo>
                      <a:pt x="106" y="507"/>
                    </a:lnTo>
                    <a:lnTo>
                      <a:pt x="106" y="507"/>
                    </a:lnTo>
                    <a:lnTo>
                      <a:pt x="106" y="507"/>
                    </a:lnTo>
                    <a:lnTo>
                      <a:pt x="100" y="501"/>
                    </a:lnTo>
                    <a:lnTo>
                      <a:pt x="100" y="501"/>
                    </a:lnTo>
                    <a:lnTo>
                      <a:pt x="100" y="501"/>
                    </a:lnTo>
                    <a:lnTo>
                      <a:pt x="100" y="495"/>
                    </a:lnTo>
                    <a:lnTo>
                      <a:pt x="100" y="495"/>
                    </a:lnTo>
                    <a:lnTo>
                      <a:pt x="100" y="489"/>
                    </a:lnTo>
                    <a:lnTo>
                      <a:pt x="100" y="489"/>
                    </a:lnTo>
                    <a:lnTo>
                      <a:pt x="94" y="489"/>
                    </a:lnTo>
                    <a:lnTo>
                      <a:pt x="94" y="489"/>
                    </a:lnTo>
                    <a:lnTo>
                      <a:pt x="88" y="489"/>
                    </a:lnTo>
                    <a:lnTo>
                      <a:pt x="88" y="489"/>
                    </a:lnTo>
                    <a:lnTo>
                      <a:pt x="88" y="489"/>
                    </a:lnTo>
                    <a:lnTo>
                      <a:pt x="83" y="489"/>
                    </a:lnTo>
                    <a:lnTo>
                      <a:pt x="83" y="489"/>
                    </a:lnTo>
                    <a:lnTo>
                      <a:pt x="83" y="483"/>
                    </a:lnTo>
                    <a:lnTo>
                      <a:pt x="77" y="483"/>
                    </a:lnTo>
                    <a:lnTo>
                      <a:pt x="77" y="483"/>
                    </a:lnTo>
                    <a:lnTo>
                      <a:pt x="77" y="483"/>
                    </a:lnTo>
                    <a:lnTo>
                      <a:pt x="71" y="483"/>
                    </a:lnTo>
                    <a:lnTo>
                      <a:pt x="71" y="483"/>
                    </a:lnTo>
                    <a:lnTo>
                      <a:pt x="71" y="489"/>
                    </a:lnTo>
                    <a:lnTo>
                      <a:pt x="71" y="489"/>
                    </a:lnTo>
                    <a:lnTo>
                      <a:pt x="65" y="489"/>
                    </a:lnTo>
                    <a:lnTo>
                      <a:pt x="65" y="489"/>
                    </a:lnTo>
                    <a:lnTo>
                      <a:pt x="65" y="489"/>
                    </a:lnTo>
                    <a:lnTo>
                      <a:pt x="65" y="483"/>
                    </a:lnTo>
                    <a:lnTo>
                      <a:pt x="65" y="483"/>
                    </a:lnTo>
                    <a:lnTo>
                      <a:pt x="65" y="477"/>
                    </a:lnTo>
                    <a:lnTo>
                      <a:pt x="59" y="477"/>
                    </a:lnTo>
                    <a:lnTo>
                      <a:pt x="59" y="477"/>
                    </a:lnTo>
                    <a:lnTo>
                      <a:pt x="59" y="477"/>
                    </a:lnTo>
                    <a:lnTo>
                      <a:pt x="53" y="477"/>
                    </a:lnTo>
                    <a:lnTo>
                      <a:pt x="53" y="477"/>
                    </a:lnTo>
                    <a:lnTo>
                      <a:pt x="53" y="471"/>
                    </a:lnTo>
                    <a:lnTo>
                      <a:pt x="53" y="471"/>
                    </a:lnTo>
                    <a:lnTo>
                      <a:pt x="53" y="465"/>
                    </a:lnTo>
                    <a:lnTo>
                      <a:pt x="53" y="465"/>
                    </a:lnTo>
                    <a:lnTo>
                      <a:pt x="53" y="459"/>
                    </a:lnTo>
                    <a:lnTo>
                      <a:pt x="47" y="459"/>
                    </a:lnTo>
                    <a:lnTo>
                      <a:pt x="53" y="459"/>
                    </a:lnTo>
                    <a:lnTo>
                      <a:pt x="53" y="459"/>
                    </a:lnTo>
                    <a:lnTo>
                      <a:pt x="59" y="459"/>
                    </a:lnTo>
                    <a:lnTo>
                      <a:pt x="59" y="459"/>
                    </a:lnTo>
                    <a:lnTo>
                      <a:pt x="59" y="459"/>
                    </a:lnTo>
                    <a:lnTo>
                      <a:pt x="65" y="459"/>
                    </a:lnTo>
                    <a:lnTo>
                      <a:pt x="65" y="459"/>
                    </a:lnTo>
                    <a:lnTo>
                      <a:pt x="71" y="459"/>
                    </a:lnTo>
                    <a:lnTo>
                      <a:pt x="71" y="459"/>
                    </a:lnTo>
                    <a:lnTo>
                      <a:pt x="71" y="459"/>
                    </a:lnTo>
                    <a:lnTo>
                      <a:pt x="71" y="453"/>
                    </a:lnTo>
                    <a:lnTo>
                      <a:pt x="65" y="453"/>
                    </a:lnTo>
                    <a:lnTo>
                      <a:pt x="65" y="453"/>
                    </a:lnTo>
                    <a:lnTo>
                      <a:pt x="65" y="453"/>
                    </a:lnTo>
                    <a:lnTo>
                      <a:pt x="65" y="448"/>
                    </a:lnTo>
                    <a:lnTo>
                      <a:pt x="71" y="448"/>
                    </a:lnTo>
                    <a:lnTo>
                      <a:pt x="65" y="448"/>
                    </a:lnTo>
                    <a:lnTo>
                      <a:pt x="65" y="442"/>
                    </a:lnTo>
                    <a:lnTo>
                      <a:pt x="65" y="442"/>
                    </a:lnTo>
                    <a:lnTo>
                      <a:pt x="59" y="442"/>
                    </a:lnTo>
                    <a:lnTo>
                      <a:pt x="59" y="442"/>
                    </a:lnTo>
                    <a:lnTo>
                      <a:pt x="53" y="442"/>
                    </a:lnTo>
                    <a:lnTo>
                      <a:pt x="53" y="442"/>
                    </a:lnTo>
                    <a:lnTo>
                      <a:pt x="53" y="442"/>
                    </a:lnTo>
                    <a:lnTo>
                      <a:pt x="47" y="442"/>
                    </a:lnTo>
                    <a:lnTo>
                      <a:pt x="47" y="436"/>
                    </a:lnTo>
                    <a:lnTo>
                      <a:pt x="47" y="436"/>
                    </a:lnTo>
                    <a:lnTo>
                      <a:pt x="41" y="436"/>
                    </a:lnTo>
                    <a:lnTo>
                      <a:pt x="41" y="436"/>
                    </a:lnTo>
                    <a:lnTo>
                      <a:pt x="35" y="430"/>
                    </a:lnTo>
                    <a:lnTo>
                      <a:pt x="35" y="430"/>
                    </a:lnTo>
                    <a:lnTo>
                      <a:pt x="35" y="430"/>
                    </a:lnTo>
                    <a:lnTo>
                      <a:pt x="35" y="424"/>
                    </a:lnTo>
                    <a:lnTo>
                      <a:pt x="35" y="424"/>
                    </a:lnTo>
                    <a:lnTo>
                      <a:pt x="35" y="418"/>
                    </a:lnTo>
                    <a:lnTo>
                      <a:pt x="35" y="418"/>
                    </a:lnTo>
                    <a:lnTo>
                      <a:pt x="35" y="412"/>
                    </a:lnTo>
                    <a:lnTo>
                      <a:pt x="41" y="412"/>
                    </a:lnTo>
                    <a:lnTo>
                      <a:pt x="41" y="412"/>
                    </a:lnTo>
                    <a:lnTo>
                      <a:pt x="41" y="406"/>
                    </a:lnTo>
                    <a:lnTo>
                      <a:pt x="47" y="406"/>
                    </a:lnTo>
                    <a:lnTo>
                      <a:pt x="47" y="406"/>
                    </a:lnTo>
                    <a:lnTo>
                      <a:pt x="47" y="406"/>
                    </a:lnTo>
                    <a:lnTo>
                      <a:pt x="53" y="400"/>
                    </a:lnTo>
                    <a:lnTo>
                      <a:pt x="53" y="400"/>
                    </a:lnTo>
                    <a:lnTo>
                      <a:pt x="53" y="400"/>
                    </a:lnTo>
                    <a:lnTo>
                      <a:pt x="47" y="400"/>
                    </a:lnTo>
                    <a:lnTo>
                      <a:pt x="47" y="395"/>
                    </a:lnTo>
                    <a:lnTo>
                      <a:pt x="47" y="395"/>
                    </a:lnTo>
                    <a:lnTo>
                      <a:pt x="41" y="395"/>
                    </a:lnTo>
                    <a:lnTo>
                      <a:pt x="41" y="395"/>
                    </a:lnTo>
                    <a:lnTo>
                      <a:pt x="35" y="395"/>
                    </a:lnTo>
                    <a:lnTo>
                      <a:pt x="35" y="389"/>
                    </a:lnTo>
                    <a:lnTo>
                      <a:pt x="35" y="389"/>
                    </a:lnTo>
                    <a:lnTo>
                      <a:pt x="30" y="389"/>
                    </a:lnTo>
                    <a:lnTo>
                      <a:pt x="30" y="383"/>
                    </a:lnTo>
                    <a:lnTo>
                      <a:pt x="30" y="383"/>
                    </a:lnTo>
                    <a:lnTo>
                      <a:pt x="30" y="383"/>
                    </a:lnTo>
                    <a:lnTo>
                      <a:pt x="30" y="377"/>
                    </a:lnTo>
                    <a:lnTo>
                      <a:pt x="30" y="377"/>
                    </a:lnTo>
                    <a:lnTo>
                      <a:pt x="30" y="371"/>
                    </a:lnTo>
                    <a:lnTo>
                      <a:pt x="30" y="371"/>
                    </a:lnTo>
                    <a:lnTo>
                      <a:pt x="30" y="371"/>
                    </a:lnTo>
                    <a:lnTo>
                      <a:pt x="30" y="365"/>
                    </a:lnTo>
                    <a:lnTo>
                      <a:pt x="35" y="365"/>
                    </a:lnTo>
                    <a:lnTo>
                      <a:pt x="35" y="365"/>
                    </a:lnTo>
                    <a:lnTo>
                      <a:pt x="35" y="359"/>
                    </a:lnTo>
                    <a:lnTo>
                      <a:pt x="35" y="359"/>
                    </a:lnTo>
                    <a:lnTo>
                      <a:pt x="35" y="359"/>
                    </a:lnTo>
                    <a:lnTo>
                      <a:pt x="30" y="353"/>
                    </a:lnTo>
                    <a:lnTo>
                      <a:pt x="30" y="353"/>
                    </a:lnTo>
                    <a:lnTo>
                      <a:pt x="30" y="353"/>
                    </a:lnTo>
                    <a:lnTo>
                      <a:pt x="30" y="347"/>
                    </a:lnTo>
                    <a:lnTo>
                      <a:pt x="30" y="347"/>
                    </a:lnTo>
                    <a:lnTo>
                      <a:pt x="30" y="342"/>
                    </a:lnTo>
                    <a:lnTo>
                      <a:pt x="24" y="342"/>
                    </a:lnTo>
                    <a:lnTo>
                      <a:pt x="24" y="342"/>
                    </a:lnTo>
                    <a:lnTo>
                      <a:pt x="24" y="342"/>
                    </a:lnTo>
                    <a:lnTo>
                      <a:pt x="18" y="342"/>
                    </a:lnTo>
                    <a:lnTo>
                      <a:pt x="18" y="342"/>
                    </a:lnTo>
                    <a:lnTo>
                      <a:pt x="18" y="336"/>
                    </a:lnTo>
                    <a:lnTo>
                      <a:pt x="18" y="336"/>
                    </a:lnTo>
                    <a:lnTo>
                      <a:pt x="12" y="336"/>
                    </a:lnTo>
                    <a:lnTo>
                      <a:pt x="12" y="330"/>
                    </a:lnTo>
                    <a:lnTo>
                      <a:pt x="12" y="330"/>
                    </a:lnTo>
                    <a:lnTo>
                      <a:pt x="12" y="324"/>
                    </a:lnTo>
                    <a:lnTo>
                      <a:pt x="12" y="324"/>
                    </a:lnTo>
                    <a:lnTo>
                      <a:pt x="12" y="324"/>
                    </a:lnTo>
                    <a:lnTo>
                      <a:pt x="12" y="318"/>
                    </a:lnTo>
                    <a:lnTo>
                      <a:pt x="12" y="318"/>
                    </a:lnTo>
                    <a:lnTo>
                      <a:pt x="12" y="312"/>
                    </a:lnTo>
                    <a:lnTo>
                      <a:pt x="12" y="312"/>
                    </a:lnTo>
                    <a:lnTo>
                      <a:pt x="6" y="306"/>
                    </a:lnTo>
                    <a:lnTo>
                      <a:pt x="6" y="306"/>
                    </a:lnTo>
                    <a:lnTo>
                      <a:pt x="6" y="306"/>
                    </a:lnTo>
                    <a:lnTo>
                      <a:pt x="6" y="300"/>
                    </a:lnTo>
                    <a:lnTo>
                      <a:pt x="6" y="300"/>
                    </a:lnTo>
                    <a:lnTo>
                      <a:pt x="6" y="300"/>
                    </a:lnTo>
                    <a:lnTo>
                      <a:pt x="0" y="294"/>
                    </a:lnTo>
                    <a:lnTo>
                      <a:pt x="0" y="294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6" y="289"/>
                    </a:lnTo>
                    <a:lnTo>
                      <a:pt x="6" y="283"/>
                    </a:lnTo>
                    <a:lnTo>
                      <a:pt x="6" y="283"/>
                    </a:lnTo>
                    <a:lnTo>
                      <a:pt x="0" y="283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0" y="271"/>
                    </a:lnTo>
                    <a:lnTo>
                      <a:pt x="0" y="271"/>
                    </a:lnTo>
                    <a:lnTo>
                      <a:pt x="6" y="271"/>
                    </a:lnTo>
                    <a:lnTo>
                      <a:pt x="6" y="271"/>
                    </a:lnTo>
                    <a:lnTo>
                      <a:pt x="12" y="271"/>
                    </a:lnTo>
                    <a:lnTo>
                      <a:pt x="12" y="271"/>
                    </a:lnTo>
                    <a:lnTo>
                      <a:pt x="18" y="271"/>
                    </a:lnTo>
                    <a:lnTo>
                      <a:pt x="18" y="271"/>
                    </a:lnTo>
                    <a:lnTo>
                      <a:pt x="18" y="271"/>
                    </a:lnTo>
                    <a:lnTo>
                      <a:pt x="24" y="265"/>
                    </a:lnTo>
                    <a:lnTo>
                      <a:pt x="24" y="265"/>
                    </a:lnTo>
                    <a:lnTo>
                      <a:pt x="24" y="265"/>
                    </a:lnTo>
                    <a:lnTo>
                      <a:pt x="30" y="265"/>
                    </a:lnTo>
                    <a:lnTo>
                      <a:pt x="30" y="265"/>
                    </a:lnTo>
                    <a:lnTo>
                      <a:pt x="30" y="265"/>
                    </a:lnTo>
                    <a:lnTo>
                      <a:pt x="30" y="265"/>
                    </a:lnTo>
                    <a:lnTo>
                      <a:pt x="35" y="259"/>
                    </a:lnTo>
                    <a:lnTo>
                      <a:pt x="35" y="259"/>
                    </a:lnTo>
                    <a:lnTo>
                      <a:pt x="41" y="259"/>
                    </a:lnTo>
                    <a:lnTo>
                      <a:pt x="41" y="259"/>
                    </a:lnTo>
                    <a:lnTo>
                      <a:pt x="41" y="259"/>
                    </a:lnTo>
                    <a:lnTo>
                      <a:pt x="47" y="259"/>
                    </a:lnTo>
                    <a:lnTo>
                      <a:pt x="47" y="259"/>
                    </a:lnTo>
                    <a:lnTo>
                      <a:pt x="47" y="259"/>
                    </a:lnTo>
                    <a:lnTo>
                      <a:pt x="47" y="259"/>
                    </a:lnTo>
                    <a:lnTo>
                      <a:pt x="53" y="259"/>
                    </a:lnTo>
                    <a:lnTo>
                      <a:pt x="53" y="259"/>
                    </a:lnTo>
                    <a:lnTo>
                      <a:pt x="59" y="259"/>
                    </a:lnTo>
                    <a:lnTo>
                      <a:pt x="59" y="259"/>
                    </a:lnTo>
                    <a:lnTo>
                      <a:pt x="59" y="253"/>
                    </a:lnTo>
                    <a:lnTo>
                      <a:pt x="65" y="253"/>
                    </a:lnTo>
                    <a:lnTo>
                      <a:pt x="65" y="253"/>
                    </a:lnTo>
                    <a:lnTo>
                      <a:pt x="65" y="247"/>
                    </a:lnTo>
                    <a:lnTo>
                      <a:pt x="65" y="247"/>
                    </a:lnTo>
                    <a:lnTo>
                      <a:pt x="65" y="241"/>
                    </a:lnTo>
                    <a:lnTo>
                      <a:pt x="65" y="241"/>
                    </a:lnTo>
                    <a:lnTo>
                      <a:pt x="71" y="241"/>
                    </a:lnTo>
                    <a:lnTo>
                      <a:pt x="71" y="236"/>
                    </a:lnTo>
                    <a:lnTo>
                      <a:pt x="71" y="236"/>
                    </a:lnTo>
                    <a:lnTo>
                      <a:pt x="71" y="236"/>
                    </a:lnTo>
                    <a:lnTo>
                      <a:pt x="71" y="230"/>
                    </a:lnTo>
                    <a:lnTo>
                      <a:pt x="71" y="230"/>
                    </a:lnTo>
                    <a:lnTo>
                      <a:pt x="71" y="224"/>
                    </a:lnTo>
                    <a:lnTo>
                      <a:pt x="71" y="224"/>
                    </a:lnTo>
                    <a:lnTo>
                      <a:pt x="71" y="224"/>
                    </a:lnTo>
                    <a:lnTo>
                      <a:pt x="71" y="218"/>
                    </a:lnTo>
                    <a:lnTo>
                      <a:pt x="71" y="218"/>
                    </a:lnTo>
                    <a:lnTo>
                      <a:pt x="77" y="212"/>
                    </a:lnTo>
                    <a:lnTo>
                      <a:pt x="77" y="212"/>
                    </a:lnTo>
                    <a:lnTo>
                      <a:pt x="77" y="212"/>
                    </a:lnTo>
                    <a:lnTo>
                      <a:pt x="83" y="212"/>
                    </a:lnTo>
                    <a:lnTo>
                      <a:pt x="83" y="212"/>
                    </a:lnTo>
                    <a:lnTo>
                      <a:pt x="83" y="218"/>
                    </a:lnTo>
                    <a:lnTo>
                      <a:pt x="88" y="218"/>
                    </a:lnTo>
                    <a:lnTo>
                      <a:pt x="88" y="218"/>
                    </a:lnTo>
                    <a:lnTo>
                      <a:pt x="88" y="218"/>
                    </a:lnTo>
                    <a:lnTo>
                      <a:pt x="94" y="212"/>
                    </a:lnTo>
                    <a:lnTo>
                      <a:pt x="94" y="212"/>
                    </a:lnTo>
                    <a:lnTo>
                      <a:pt x="94" y="212"/>
                    </a:lnTo>
                    <a:lnTo>
                      <a:pt x="94" y="212"/>
                    </a:lnTo>
                    <a:lnTo>
                      <a:pt x="100" y="212"/>
                    </a:lnTo>
                    <a:lnTo>
                      <a:pt x="100" y="206"/>
                    </a:lnTo>
                    <a:lnTo>
                      <a:pt x="100" y="206"/>
                    </a:lnTo>
                    <a:lnTo>
                      <a:pt x="94" y="200"/>
                    </a:lnTo>
                    <a:lnTo>
                      <a:pt x="94" y="200"/>
                    </a:lnTo>
                    <a:lnTo>
                      <a:pt x="94" y="200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88"/>
                    </a:lnTo>
                    <a:lnTo>
                      <a:pt x="94" y="188"/>
                    </a:lnTo>
                    <a:lnTo>
                      <a:pt x="94" y="188"/>
                    </a:lnTo>
                    <a:lnTo>
                      <a:pt x="94" y="183"/>
                    </a:lnTo>
                    <a:lnTo>
                      <a:pt x="94" y="183"/>
                    </a:lnTo>
                    <a:lnTo>
                      <a:pt x="94" y="177"/>
                    </a:lnTo>
                    <a:lnTo>
                      <a:pt x="94" y="177"/>
                    </a:lnTo>
                    <a:lnTo>
                      <a:pt x="94" y="177"/>
                    </a:lnTo>
                    <a:lnTo>
                      <a:pt x="94" y="177"/>
                    </a:lnTo>
                    <a:lnTo>
                      <a:pt x="100" y="177"/>
                    </a:lnTo>
                    <a:lnTo>
                      <a:pt x="100" y="177"/>
                    </a:lnTo>
                    <a:lnTo>
                      <a:pt x="100" y="177"/>
                    </a:lnTo>
                    <a:lnTo>
                      <a:pt x="106" y="177"/>
                    </a:lnTo>
                    <a:lnTo>
                      <a:pt x="106" y="177"/>
                    </a:lnTo>
                    <a:lnTo>
                      <a:pt x="106" y="177"/>
                    </a:lnTo>
                    <a:lnTo>
                      <a:pt x="112" y="171"/>
                    </a:lnTo>
                    <a:lnTo>
                      <a:pt x="112" y="171"/>
                    </a:lnTo>
                    <a:lnTo>
                      <a:pt x="118" y="171"/>
                    </a:lnTo>
                    <a:lnTo>
                      <a:pt x="118" y="171"/>
                    </a:lnTo>
                    <a:lnTo>
                      <a:pt x="118" y="171"/>
                    </a:lnTo>
                    <a:lnTo>
                      <a:pt x="124" y="177"/>
                    </a:lnTo>
                    <a:lnTo>
                      <a:pt x="124" y="177"/>
                    </a:lnTo>
                    <a:lnTo>
                      <a:pt x="124" y="177"/>
                    </a:lnTo>
                    <a:lnTo>
                      <a:pt x="130" y="177"/>
                    </a:lnTo>
                    <a:lnTo>
                      <a:pt x="130" y="177"/>
                    </a:lnTo>
                    <a:lnTo>
                      <a:pt x="136" y="177"/>
                    </a:lnTo>
                    <a:lnTo>
                      <a:pt x="136" y="177"/>
                    </a:lnTo>
                    <a:lnTo>
                      <a:pt x="136" y="171"/>
                    </a:lnTo>
                    <a:lnTo>
                      <a:pt x="141" y="171"/>
                    </a:lnTo>
                    <a:lnTo>
                      <a:pt x="141" y="177"/>
                    </a:lnTo>
                    <a:lnTo>
                      <a:pt x="141" y="177"/>
                    </a:lnTo>
                    <a:lnTo>
                      <a:pt x="147" y="177"/>
                    </a:lnTo>
                    <a:lnTo>
                      <a:pt x="147" y="171"/>
                    </a:lnTo>
                    <a:lnTo>
                      <a:pt x="147" y="171"/>
                    </a:lnTo>
                    <a:lnTo>
                      <a:pt x="147" y="165"/>
                    </a:lnTo>
                    <a:lnTo>
                      <a:pt x="147" y="165"/>
                    </a:lnTo>
                    <a:lnTo>
                      <a:pt x="147" y="165"/>
                    </a:lnTo>
                    <a:lnTo>
                      <a:pt x="153" y="165"/>
                    </a:lnTo>
                    <a:lnTo>
                      <a:pt x="153" y="159"/>
                    </a:lnTo>
                    <a:lnTo>
                      <a:pt x="159" y="159"/>
                    </a:lnTo>
                    <a:lnTo>
                      <a:pt x="159" y="159"/>
                    </a:lnTo>
                    <a:lnTo>
                      <a:pt x="159" y="159"/>
                    </a:lnTo>
                    <a:lnTo>
                      <a:pt x="165" y="165"/>
                    </a:lnTo>
                    <a:lnTo>
                      <a:pt x="165" y="159"/>
                    </a:lnTo>
                    <a:lnTo>
                      <a:pt x="165" y="159"/>
                    </a:lnTo>
                    <a:lnTo>
                      <a:pt x="165" y="153"/>
                    </a:lnTo>
                    <a:lnTo>
                      <a:pt x="165" y="153"/>
                    </a:lnTo>
                    <a:lnTo>
                      <a:pt x="171" y="153"/>
                    </a:lnTo>
                    <a:lnTo>
                      <a:pt x="171" y="147"/>
                    </a:lnTo>
                    <a:lnTo>
                      <a:pt x="171" y="147"/>
                    </a:lnTo>
                    <a:lnTo>
                      <a:pt x="171" y="147"/>
                    </a:lnTo>
                    <a:lnTo>
                      <a:pt x="171" y="141"/>
                    </a:lnTo>
                    <a:lnTo>
                      <a:pt x="171" y="141"/>
                    </a:lnTo>
                    <a:lnTo>
                      <a:pt x="171" y="141"/>
                    </a:lnTo>
                    <a:lnTo>
                      <a:pt x="171" y="135"/>
                    </a:lnTo>
                    <a:lnTo>
                      <a:pt x="171" y="135"/>
                    </a:lnTo>
                    <a:lnTo>
                      <a:pt x="171" y="129"/>
                    </a:lnTo>
                    <a:lnTo>
                      <a:pt x="177" y="129"/>
                    </a:lnTo>
                    <a:lnTo>
                      <a:pt x="177" y="129"/>
                    </a:lnTo>
                    <a:lnTo>
                      <a:pt x="177" y="129"/>
                    </a:lnTo>
                    <a:lnTo>
                      <a:pt x="177" y="124"/>
                    </a:lnTo>
                    <a:lnTo>
                      <a:pt x="177" y="124"/>
                    </a:lnTo>
                    <a:lnTo>
                      <a:pt x="177" y="124"/>
                    </a:lnTo>
                    <a:lnTo>
                      <a:pt x="177" y="118"/>
                    </a:lnTo>
                    <a:lnTo>
                      <a:pt x="177" y="118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71" y="112"/>
                    </a:lnTo>
                    <a:lnTo>
                      <a:pt x="171" y="112"/>
                    </a:lnTo>
                    <a:lnTo>
                      <a:pt x="165" y="112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59" y="106"/>
                    </a:lnTo>
                    <a:lnTo>
                      <a:pt x="159" y="106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9" y="94"/>
                    </a:lnTo>
                    <a:lnTo>
                      <a:pt x="159" y="94"/>
                    </a:lnTo>
                    <a:lnTo>
                      <a:pt x="165" y="94"/>
                    </a:lnTo>
                    <a:lnTo>
                      <a:pt x="159" y="88"/>
                    </a:lnTo>
                    <a:lnTo>
                      <a:pt x="165" y="88"/>
                    </a:lnTo>
                    <a:lnTo>
                      <a:pt x="165" y="88"/>
                    </a:lnTo>
                    <a:lnTo>
                      <a:pt x="165" y="88"/>
                    </a:lnTo>
                    <a:lnTo>
                      <a:pt x="171" y="88"/>
                    </a:lnTo>
                    <a:lnTo>
                      <a:pt x="171" y="88"/>
                    </a:lnTo>
                    <a:lnTo>
                      <a:pt x="177" y="88"/>
                    </a:lnTo>
                    <a:lnTo>
                      <a:pt x="177" y="88"/>
                    </a:lnTo>
                    <a:lnTo>
                      <a:pt x="183" y="88"/>
                    </a:lnTo>
                    <a:lnTo>
                      <a:pt x="183" y="82"/>
                    </a:lnTo>
                    <a:lnTo>
                      <a:pt x="183" y="82"/>
                    </a:lnTo>
                    <a:lnTo>
                      <a:pt x="183" y="82"/>
                    </a:lnTo>
                    <a:lnTo>
                      <a:pt x="183" y="76"/>
                    </a:lnTo>
                    <a:lnTo>
                      <a:pt x="189" y="76"/>
                    </a:lnTo>
                    <a:lnTo>
                      <a:pt x="189" y="71"/>
                    </a:lnTo>
                    <a:lnTo>
                      <a:pt x="189" y="71"/>
                    </a:lnTo>
                    <a:lnTo>
                      <a:pt x="189" y="71"/>
                    </a:lnTo>
                    <a:lnTo>
                      <a:pt x="194" y="71"/>
                    </a:lnTo>
                    <a:lnTo>
                      <a:pt x="194" y="71"/>
                    </a:lnTo>
                    <a:lnTo>
                      <a:pt x="194" y="65"/>
                    </a:lnTo>
                    <a:lnTo>
                      <a:pt x="194" y="65"/>
                    </a:lnTo>
                    <a:lnTo>
                      <a:pt x="194" y="65"/>
                    </a:lnTo>
                    <a:lnTo>
                      <a:pt x="189" y="59"/>
                    </a:lnTo>
                    <a:lnTo>
                      <a:pt x="189" y="59"/>
                    </a:lnTo>
                    <a:lnTo>
                      <a:pt x="189" y="59"/>
                    </a:lnTo>
                    <a:lnTo>
                      <a:pt x="189" y="53"/>
                    </a:lnTo>
                    <a:lnTo>
                      <a:pt x="189" y="53"/>
                    </a:lnTo>
                    <a:lnTo>
                      <a:pt x="189" y="53"/>
                    </a:lnTo>
                    <a:lnTo>
                      <a:pt x="189" y="47"/>
                    </a:lnTo>
                    <a:lnTo>
                      <a:pt x="189" y="47"/>
                    </a:lnTo>
                    <a:lnTo>
                      <a:pt x="194" y="47"/>
                    </a:lnTo>
                    <a:lnTo>
                      <a:pt x="194" y="47"/>
                    </a:lnTo>
                    <a:lnTo>
                      <a:pt x="200" y="47"/>
                    </a:lnTo>
                    <a:lnTo>
                      <a:pt x="200" y="47"/>
                    </a:lnTo>
                    <a:lnTo>
                      <a:pt x="200" y="47"/>
                    </a:lnTo>
                    <a:lnTo>
                      <a:pt x="206" y="53"/>
                    </a:lnTo>
                    <a:lnTo>
                      <a:pt x="206" y="53"/>
                    </a:lnTo>
                    <a:lnTo>
                      <a:pt x="212" y="53"/>
                    </a:lnTo>
                    <a:lnTo>
                      <a:pt x="212" y="53"/>
                    </a:lnTo>
                    <a:lnTo>
                      <a:pt x="212" y="47"/>
                    </a:lnTo>
                    <a:lnTo>
                      <a:pt x="218" y="47"/>
                    </a:lnTo>
                    <a:lnTo>
                      <a:pt x="218" y="47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24" y="41"/>
                    </a:lnTo>
                    <a:lnTo>
                      <a:pt x="224" y="41"/>
                    </a:lnTo>
                    <a:lnTo>
                      <a:pt x="230" y="41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6" y="47"/>
                    </a:lnTo>
                    <a:lnTo>
                      <a:pt x="236" y="47"/>
                    </a:lnTo>
                    <a:lnTo>
                      <a:pt x="236" y="41"/>
                    </a:lnTo>
                    <a:lnTo>
                      <a:pt x="242" y="41"/>
                    </a:lnTo>
                    <a:lnTo>
                      <a:pt x="242" y="41"/>
                    </a:lnTo>
                    <a:lnTo>
                      <a:pt x="242" y="35"/>
                    </a:lnTo>
                    <a:lnTo>
                      <a:pt x="242" y="35"/>
                    </a:lnTo>
                    <a:lnTo>
                      <a:pt x="248" y="41"/>
                    </a:lnTo>
                    <a:lnTo>
                      <a:pt x="248" y="41"/>
                    </a:lnTo>
                    <a:lnTo>
                      <a:pt x="248" y="41"/>
                    </a:lnTo>
                    <a:lnTo>
                      <a:pt x="253" y="41"/>
                    </a:lnTo>
                    <a:lnTo>
                      <a:pt x="253" y="35"/>
                    </a:lnTo>
                    <a:lnTo>
                      <a:pt x="253" y="35"/>
                    </a:lnTo>
                    <a:lnTo>
                      <a:pt x="259" y="35"/>
                    </a:lnTo>
                    <a:lnTo>
                      <a:pt x="259" y="35"/>
                    </a:lnTo>
                    <a:lnTo>
                      <a:pt x="259" y="35"/>
                    </a:lnTo>
                    <a:lnTo>
                      <a:pt x="265" y="35"/>
                    </a:lnTo>
                    <a:lnTo>
                      <a:pt x="265" y="35"/>
                    </a:lnTo>
                    <a:lnTo>
                      <a:pt x="271" y="35"/>
                    </a:lnTo>
                    <a:lnTo>
                      <a:pt x="271" y="35"/>
                    </a:lnTo>
                    <a:lnTo>
                      <a:pt x="271" y="35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83" y="35"/>
                    </a:lnTo>
                    <a:lnTo>
                      <a:pt x="283" y="41"/>
                    </a:lnTo>
                    <a:lnTo>
                      <a:pt x="283" y="35"/>
                    </a:lnTo>
                    <a:lnTo>
                      <a:pt x="289" y="35"/>
                    </a:lnTo>
                    <a:lnTo>
                      <a:pt x="289" y="35"/>
                    </a:lnTo>
                    <a:lnTo>
                      <a:pt x="289" y="29"/>
                    </a:lnTo>
                    <a:lnTo>
                      <a:pt x="289" y="29"/>
                    </a:lnTo>
                    <a:lnTo>
                      <a:pt x="289" y="23"/>
                    </a:lnTo>
                    <a:lnTo>
                      <a:pt x="295" y="23"/>
                    </a:lnTo>
                    <a:lnTo>
                      <a:pt x="295" y="23"/>
                    </a:lnTo>
                    <a:lnTo>
                      <a:pt x="295" y="23"/>
                    </a:lnTo>
                    <a:lnTo>
                      <a:pt x="301" y="18"/>
                    </a:lnTo>
                    <a:lnTo>
                      <a:pt x="301" y="18"/>
                    </a:lnTo>
                    <a:lnTo>
                      <a:pt x="301" y="12"/>
                    </a:lnTo>
                    <a:lnTo>
                      <a:pt x="301" y="12"/>
                    </a:lnTo>
                    <a:lnTo>
                      <a:pt x="301" y="12"/>
                    </a:lnTo>
                    <a:lnTo>
                      <a:pt x="306" y="12"/>
                    </a:lnTo>
                    <a:lnTo>
                      <a:pt x="306" y="6"/>
                    </a:lnTo>
                    <a:lnTo>
                      <a:pt x="312" y="6"/>
                    </a:lnTo>
                    <a:lnTo>
                      <a:pt x="312" y="6"/>
                    </a:lnTo>
                    <a:lnTo>
                      <a:pt x="312" y="6"/>
                    </a:lnTo>
                    <a:lnTo>
                      <a:pt x="318" y="12"/>
                    </a:lnTo>
                    <a:lnTo>
                      <a:pt x="318" y="12"/>
                    </a:lnTo>
                    <a:lnTo>
                      <a:pt x="318" y="12"/>
                    </a:lnTo>
                    <a:lnTo>
                      <a:pt x="324" y="12"/>
                    </a:lnTo>
                    <a:lnTo>
                      <a:pt x="324" y="12"/>
                    </a:lnTo>
                    <a:lnTo>
                      <a:pt x="324" y="18"/>
                    </a:lnTo>
                    <a:lnTo>
                      <a:pt x="324" y="18"/>
                    </a:lnTo>
                    <a:lnTo>
                      <a:pt x="330" y="18"/>
                    </a:lnTo>
                    <a:lnTo>
                      <a:pt x="330" y="18"/>
                    </a:lnTo>
                    <a:lnTo>
                      <a:pt x="330" y="18"/>
                    </a:lnTo>
                    <a:lnTo>
                      <a:pt x="330" y="12"/>
                    </a:lnTo>
                    <a:lnTo>
                      <a:pt x="330" y="12"/>
                    </a:lnTo>
                    <a:lnTo>
                      <a:pt x="336" y="6"/>
                    </a:lnTo>
                    <a:lnTo>
                      <a:pt x="336" y="6"/>
                    </a:lnTo>
                    <a:lnTo>
                      <a:pt x="336" y="6"/>
                    </a:lnTo>
                    <a:lnTo>
                      <a:pt x="342" y="6"/>
                    </a:lnTo>
                    <a:lnTo>
                      <a:pt x="342" y="6"/>
                    </a:lnTo>
                    <a:lnTo>
                      <a:pt x="342" y="6"/>
                    </a:lnTo>
                    <a:lnTo>
                      <a:pt x="348" y="12"/>
                    </a:lnTo>
                    <a:lnTo>
                      <a:pt x="348" y="12"/>
                    </a:lnTo>
                    <a:lnTo>
                      <a:pt x="354" y="12"/>
                    </a:lnTo>
                    <a:lnTo>
                      <a:pt x="354" y="12"/>
                    </a:lnTo>
                    <a:lnTo>
                      <a:pt x="354" y="6"/>
                    </a:lnTo>
                    <a:lnTo>
                      <a:pt x="359" y="12"/>
                    </a:lnTo>
                    <a:lnTo>
                      <a:pt x="359" y="12"/>
                    </a:lnTo>
                    <a:lnTo>
                      <a:pt x="359" y="12"/>
                    </a:lnTo>
                    <a:lnTo>
                      <a:pt x="359" y="18"/>
                    </a:lnTo>
                    <a:lnTo>
                      <a:pt x="359" y="18"/>
                    </a:lnTo>
                    <a:lnTo>
                      <a:pt x="365" y="18"/>
                    </a:lnTo>
                    <a:lnTo>
                      <a:pt x="365" y="12"/>
                    </a:lnTo>
                    <a:lnTo>
                      <a:pt x="365" y="12"/>
                    </a:lnTo>
                    <a:lnTo>
                      <a:pt x="371" y="12"/>
                    </a:lnTo>
                    <a:lnTo>
                      <a:pt x="371" y="6"/>
                    </a:lnTo>
                    <a:lnTo>
                      <a:pt x="371" y="6"/>
                    </a:lnTo>
                    <a:lnTo>
                      <a:pt x="377" y="6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77" y="6"/>
                    </a:lnTo>
                    <a:lnTo>
                      <a:pt x="377" y="6"/>
                    </a:lnTo>
                    <a:lnTo>
                      <a:pt x="377" y="6"/>
                    </a:lnTo>
                    <a:lnTo>
                      <a:pt x="377" y="12"/>
                    </a:lnTo>
                    <a:lnTo>
                      <a:pt x="377" y="12"/>
                    </a:lnTo>
                    <a:lnTo>
                      <a:pt x="377" y="18"/>
                    </a:lnTo>
                    <a:lnTo>
                      <a:pt x="377" y="18"/>
                    </a:lnTo>
                    <a:lnTo>
                      <a:pt x="377" y="18"/>
                    </a:lnTo>
                    <a:lnTo>
                      <a:pt x="377" y="18"/>
                    </a:lnTo>
                    <a:lnTo>
                      <a:pt x="371" y="18"/>
                    </a:lnTo>
                    <a:lnTo>
                      <a:pt x="371" y="23"/>
                    </a:lnTo>
                    <a:lnTo>
                      <a:pt x="371" y="23"/>
                    </a:lnTo>
                    <a:lnTo>
                      <a:pt x="371" y="23"/>
                    </a:lnTo>
                    <a:lnTo>
                      <a:pt x="371" y="29"/>
                    </a:lnTo>
                    <a:lnTo>
                      <a:pt x="371" y="29"/>
                    </a:lnTo>
                    <a:lnTo>
                      <a:pt x="371" y="29"/>
                    </a:lnTo>
                    <a:lnTo>
                      <a:pt x="371" y="35"/>
                    </a:lnTo>
                    <a:lnTo>
                      <a:pt x="371" y="35"/>
                    </a:lnTo>
                    <a:lnTo>
                      <a:pt x="377" y="35"/>
                    </a:lnTo>
                    <a:lnTo>
                      <a:pt x="377" y="35"/>
                    </a:lnTo>
                    <a:lnTo>
                      <a:pt x="383" y="35"/>
                    </a:lnTo>
                    <a:lnTo>
                      <a:pt x="377" y="41"/>
                    </a:lnTo>
                    <a:lnTo>
                      <a:pt x="377" y="41"/>
                    </a:lnTo>
                    <a:lnTo>
                      <a:pt x="377" y="41"/>
                    </a:lnTo>
                    <a:lnTo>
                      <a:pt x="383" y="47"/>
                    </a:lnTo>
                    <a:lnTo>
                      <a:pt x="383" y="47"/>
                    </a:lnTo>
                    <a:lnTo>
                      <a:pt x="383" y="47"/>
                    </a:lnTo>
                    <a:lnTo>
                      <a:pt x="389" y="53"/>
                    </a:lnTo>
                    <a:lnTo>
                      <a:pt x="389" y="53"/>
                    </a:lnTo>
                    <a:lnTo>
                      <a:pt x="383" y="53"/>
                    </a:lnTo>
                    <a:lnTo>
                      <a:pt x="383" y="59"/>
                    </a:lnTo>
                    <a:lnTo>
                      <a:pt x="383" y="59"/>
                    </a:lnTo>
                    <a:lnTo>
                      <a:pt x="389" y="59"/>
                    </a:lnTo>
                    <a:lnTo>
                      <a:pt x="389" y="65"/>
                    </a:lnTo>
                    <a:lnTo>
                      <a:pt x="389" y="65"/>
                    </a:lnTo>
                    <a:lnTo>
                      <a:pt x="395" y="65"/>
                    </a:lnTo>
                    <a:lnTo>
                      <a:pt x="395" y="65"/>
                    </a:lnTo>
                    <a:lnTo>
                      <a:pt x="395" y="71"/>
                    </a:lnTo>
                    <a:lnTo>
                      <a:pt x="389" y="71"/>
                    </a:lnTo>
                    <a:lnTo>
                      <a:pt x="389" y="71"/>
                    </a:lnTo>
                    <a:lnTo>
                      <a:pt x="383" y="71"/>
                    </a:lnTo>
                    <a:lnTo>
                      <a:pt x="383" y="71"/>
                    </a:lnTo>
                    <a:lnTo>
                      <a:pt x="383" y="71"/>
                    </a:lnTo>
                    <a:lnTo>
                      <a:pt x="377" y="71"/>
                    </a:lnTo>
                    <a:lnTo>
                      <a:pt x="377" y="71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1" y="76"/>
                    </a:lnTo>
                    <a:lnTo>
                      <a:pt x="371" y="76"/>
                    </a:lnTo>
                    <a:lnTo>
                      <a:pt x="371" y="82"/>
                    </a:lnTo>
                    <a:lnTo>
                      <a:pt x="371" y="82"/>
                    </a:lnTo>
                    <a:lnTo>
                      <a:pt x="377" y="82"/>
                    </a:lnTo>
                    <a:lnTo>
                      <a:pt x="377" y="82"/>
                    </a:lnTo>
                    <a:lnTo>
                      <a:pt x="377" y="88"/>
                    </a:lnTo>
                    <a:lnTo>
                      <a:pt x="377" y="88"/>
                    </a:lnTo>
                    <a:lnTo>
                      <a:pt x="377" y="88"/>
                    </a:lnTo>
                    <a:lnTo>
                      <a:pt x="377" y="94"/>
                    </a:lnTo>
                    <a:lnTo>
                      <a:pt x="371" y="94"/>
                    </a:lnTo>
                    <a:lnTo>
                      <a:pt x="371" y="94"/>
                    </a:lnTo>
                    <a:lnTo>
                      <a:pt x="365" y="94"/>
                    </a:lnTo>
                    <a:lnTo>
                      <a:pt x="371" y="94"/>
                    </a:lnTo>
                    <a:lnTo>
                      <a:pt x="371" y="94"/>
                    </a:lnTo>
                    <a:lnTo>
                      <a:pt x="371" y="100"/>
                    </a:lnTo>
                    <a:lnTo>
                      <a:pt x="377" y="100"/>
                    </a:lnTo>
                    <a:lnTo>
                      <a:pt x="377" y="100"/>
                    </a:lnTo>
                    <a:lnTo>
                      <a:pt x="377" y="106"/>
                    </a:lnTo>
                    <a:lnTo>
                      <a:pt x="377" y="106"/>
                    </a:lnTo>
                    <a:lnTo>
                      <a:pt x="377" y="106"/>
                    </a:lnTo>
                    <a:lnTo>
                      <a:pt x="371" y="112"/>
                    </a:lnTo>
                    <a:lnTo>
                      <a:pt x="371" y="106"/>
                    </a:lnTo>
                    <a:lnTo>
                      <a:pt x="371" y="112"/>
                    </a:lnTo>
                    <a:lnTo>
                      <a:pt x="371" y="112"/>
                    </a:lnTo>
                    <a:lnTo>
                      <a:pt x="365" y="112"/>
                    </a:lnTo>
                    <a:lnTo>
                      <a:pt x="365" y="112"/>
                    </a:lnTo>
                    <a:lnTo>
                      <a:pt x="365" y="112"/>
                    </a:lnTo>
                    <a:lnTo>
                      <a:pt x="365" y="112"/>
                    </a:lnTo>
                    <a:lnTo>
                      <a:pt x="359" y="118"/>
                    </a:lnTo>
                    <a:lnTo>
                      <a:pt x="359" y="118"/>
                    </a:lnTo>
                    <a:lnTo>
                      <a:pt x="359" y="118"/>
                    </a:lnTo>
                    <a:lnTo>
                      <a:pt x="359" y="124"/>
                    </a:lnTo>
                    <a:lnTo>
                      <a:pt x="359" y="124"/>
                    </a:lnTo>
                    <a:lnTo>
                      <a:pt x="359" y="129"/>
                    </a:lnTo>
                    <a:lnTo>
                      <a:pt x="359" y="129"/>
                    </a:lnTo>
                    <a:lnTo>
                      <a:pt x="359" y="135"/>
                    </a:lnTo>
                    <a:lnTo>
                      <a:pt x="359" y="135"/>
                    </a:lnTo>
                    <a:lnTo>
                      <a:pt x="359" y="135"/>
                    </a:lnTo>
                    <a:lnTo>
                      <a:pt x="359" y="141"/>
                    </a:lnTo>
                    <a:lnTo>
                      <a:pt x="359" y="141"/>
                    </a:lnTo>
                    <a:lnTo>
                      <a:pt x="359" y="141"/>
                    </a:lnTo>
                    <a:lnTo>
                      <a:pt x="354" y="147"/>
                    </a:lnTo>
                    <a:lnTo>
                      <a:pt x="354" y="147"/>
                    </a:lnTo>
                    <a:lnTo>
                      <a:pt x="359" y="147"/>
                    </a:lnTo>
                    <a:lnTo>
                      <a:pt x="359" y="153"/>
                    </a:lnTo>
                    <a:lnTo>
                      <a:pt x="365" y="153"/>
                    </a:lnTo>
                    <a:lnTo>
                      <a:pt x="365" y="153"/>
                    </a:lnTo>
                    <a:lnTo>
                      <a:pt x="365" y="153"/>
                    </a:lnTo>
                    <a:lnTo>
                      <a:pt x="371" y="153"/>
                    </a:lnTo>
                    <a:lnTo>
                      <a:pt x="371" y="159"/>
                    </a:lnTo>
                    <a:lnTo>
                      <a:pt x="371" y="159"/>
                    </a:lnTo>
                    <a:lnTo>
                      <a:pt x="371" y="159"/>
                    </a:lnTo>
                    <a:lnTo>
                      <a:pt x="371" y="165"/>
                    </a:lnTo>
                    <a:lnTo>
                      <a:pt x="371" y="165"/>
                    </a:lnTo>
                    <a:lnTo>
                      <a:pt x="365" y="165"/>
                    </a:lnTo>
                    <a:lnTo>
                      <a:pt x="365" y="171"/>
                    </a:lnTo>
                    <a:lnTo>
                      <a:pt x="371" y="171"/>
                    </a:lnTo>
                    <a:lnTo>
                      <a:pt x="371" y="171"/>
                    </a:lnTo>
                    <a:lnTo>
                      <a:pt x="371" y="177"/>
                    </a:lnTo>
                    <a:lnTo>
                      <a:pt x="371" y="177"/>
                    </a:lnTo>
                    <a:lnTo>
                      <a:pt x="371" y="177"/>
                    </a:lnTo>
                    <a:lnTo>
                      <a:pt x="371" y="183"/>
                    </a:lnTo>
                    <a:lnTo>
                      <a:pt x="377" y="183"/>
                    </a:lnTo>
                    <a:lnTo>
                      <a:pt x="377" y="183"/>
                    </a:lnTo>
                    <a:lnTo>
                      <a:pt x="377" y="188"/>
                    </a:lnTo>
                    <a:lnTo>
                      <a:pt x="377" y="188"/>
                    </a:lnTo>
                    <a:lnTo>
                      <a:pt x="377" y="194"/>
                    </a:lnTo>
                    <a:lnTo>
                      <a:pt x="383" y="194"/>
                    </a:lnTo>
                    <a:lnTo>
                      <a:pt x="383" y="194"/>
                    </a:lnTo>
                    <a:lnTo>
                      <a:pt x="383" y="200"/>
                    </a:lnTo>
                    <a:lnTo>
                      <a:pt x="383" y="200"/>
                    </a:lnTo>
                    <a:lnTo>
                      <a:pt x="383" y="200"/>
                    </a:lnTo>
                    <a:lnTo>
                      <a:pt x="383" y="206"/>
                    </a:lnTo>
                    <a:lnTo>
                      <a:pt x="383" y="206"/>
                    </a:lnTo>
                    <a:lnTo>
                      <a:pt x="383" y="212"/>
                    </a:lnTo>
                    <a:lnTo>
                      <a:pt x="377" y="212"/>
                    </a:lnTo>
                    <a:lnTo>
                      <a:pt x="377" y="212"/>
                    </a:lnTo>
                    <a:lnTo>
                      <a:pt x="377" y="212"/>
                    </a:lnTo>
                    <a:lnTo>
                      <a:pt x="371" y="218"/>
                    </a:lnTo>
                    <a:lnTo>
                      <a:pt x="371" y="218"/>
                    </a:lnTo>
                    <a:lnTo>
                      <a:pt x="377" y="218"/>
                    </a:lnTo>
                    <a:lnTo>
                      <a:pt x="377" y="218"/>
                    </a:lnTo>
                    <a:lnTo>
                      <a:pt x="383" y="218"/>
                    </a:lnTo>
                    <a:lnTo>
                      <a:pt x="383" y="224"/>
                    </a:lnTo>
                    <a:lnTo>
                      <a:pt x="383" y="224"/>
                    </a:lnTo>
                    <a:lnTo>
                      <a:pt x="389" y="224"/>
                    </a:lnTo>
                    <a:lnTo>
                      <a:pt x="389" y="230"/>
                    </a:lnTo>
                    <a:lnTo>
                      <a:pt x="389" y="230"/>
                    </a:lnTo>
                    <a:lnTo>
                      <a:pt x="389" y="230"/>
                    </a:lnTo>
                    <a:lnTo>
                      <a:pt x="389" y="236"/>
                    </a:lnTo>
                    <a:lnTo>
                      <a:pt x="389" y="236"/>
                    </a:lnTo>
                    <a:lnTo>
                      <a:pt x="389" y="241"/>
                    </a:lnTo>
                    <a:lnTo>
                      <a:pt x="389" y="241"/>
                    </a:lnTo>
                    <a:lnTo>
                      <a:pt x="389" y="241"/>
                    </a:lnTo>
                    <a:lnTo>
                      <a:pt x="389" y="247"/>
                    </a:lnTo>
                    <a:lnTo>
                      <a:pt x="389" y="247"/>
                    </a:lnTo>
                    <a:lnTo>
                      <a:pt x="383" y="247"/>
                    </a:lnTo>
                    <a:lnTo>
                      <a:pt x="383" y="247"/>
                    </a:lnTo>
                    <a:lnTo>
                      <a:pt x="377" y="247"/>
                    </a:lnTo>
                    <a:lnTo>
                      <a:pt x="377" y="247"/>
                    </a:lnTo>
                    <a:lnTo>
                      <a:pt x="377" y="253"/>
                    </a:lnTo>
                    <a:lnTo>
                      <a:pt x="377" y="253"/>
                    </a:lnTo>
                    <a:lnTo>
                      <a:pt x="377" y="253"/>
                    </a:lnTo>
                    <a:lnTo>
                      <a:pt x="371" y="259"/>
                    </a:lnTo>
                    <a:lnTo>
                      <a:pt x="371" y="259"/>
                    </a:lnTo>
                    <a:lnTo>
                      <a:pt x="371" y="265"/>
                    </a:lnTo>
                    <a:lnTo>
                      <a:pt x="377" y="265"/>
                    </a:lnTo>
                    <a:lnTo>
                      <a:pt x="377" y="265"/>
                    </a:lnTo>
                    <a:lnTo>
                      <a:pt x="377" y="271"/>
                    </a:lnTo>
                    <a:lnTo>
                      <a:pt x="377" y="271"/>
                    </a:lnTo>
                    <a:lnTo>
                      <a:pt x="377" y="277"/>
                    </a:lnTo>
                    <a:lnTo>
                      <a:pt x="377" y="277"/>
                    </a:lnTo>
                    <a:lnTo>
                      <a:pt x="377" y="277"/>
                    </a:lnTo>
                    <a:lnTo>
                      <a:pt x="371" y="277"/>
                    </a:lnTo>
                    <a:lnTo>
                      <a:pt x="371" y="283"/>
                    </a:lnTo>
                    <a:lnTo>
                      <a:pt x="365" y="283"/>
                    </a:lnTo>
                    <a:lnTo>
                      <a:pt x="365" y="283"/>
                    </a:lnTo>
                    <a:lnTo>
                      <a:pt x="365" y="289"/>
                    </a:lnTo>
                    <a:lnTo>
                      <a:pt x="365" y="289"/>
                    </a:lnTo>
                    <a:lnTo>
                      <a:pt x="359" y="289"/>
                    </a:lnTo>
                    <a:lnTo>
                      <a:pt x="359" y="294"/>
                    </a:lnTo>
                    <a:lnTo>
                      <a:pt x="359" y="294"/>
                    </a:lnTo>
                    <a:lnTo>
                      <a:pt x="359" y="300"/>
                    </a:lnTo>
                    <a:lnTo>
                      <a:pt x="359" y="300"/>
                    </a:lnTo>
                    <a:lnTo>
                      <a:pt x="365" y="300"/>
                    </a:lnTo>
                    <a:lnTo>
                      <a:pt x="365" y="300"/>
                    </a:lnTo>
                    <a:lnTo>
                      <a:pt x="365" y="306"/>
                    </a:lnTo>
                    <a:lnTo>
                      <a:pt x="371" y="306"/>
                    </a:lnTo>
                    <a:lnTo>
                      <a:pt x="371" y="306"/>
                    </a:lnTo>
                    <a:lnTo>
                      <a:pt x="371" y="306"/>
                    </a:lnTo>
                    <a:lnTo>
                      <a:pt x="377" y="312"/>
                    </a:lnTo>
                    <a:lnTo>
                      <a:pt x="377" y="312"/>
                    </a:lnTo>
                    <a:lnTo>
                      <a:pt x="377" y="318"/>
                    </a:lnTo>
                    <a:lnTo>
                      <a:pt x="377" y="318"/>
                    </a:lnTo>
                    <a:lnTo>
                      <a:pt x="377" y="318"/>
                    </a:lnTo>
                    <a:lnTo>
                      <a:pt x="377" y="324"/>
                    </a:lnTo>
                    <a:lnTo>
                      <a:pt x="377" y="324"/>
                    </a:lnTo>
                    <a:lnTo>
                      <a:pt x="377" y="330"/>
                    </a:lnTo>
                    <a:lnTo>
                      <a:pt x="377" y="330"/>
                    </a:lnTo>
                    <a:lnTo>
                      <a:pt x="377" y="330"/>
                    </a:lnTo>
                    <a:lnTo>
                      <a:pt x="377" y="336"/>
                    </a:lnTo>
                    <a:lnTo>
                      <a:pt x="377" y="336"/>
                    </a:lnTo>
                    <a:lnTo>
                      <a:pt x="377" y="342"/>
                    </a:lnTo>
                    <a:lnTo>
                      <a:pt x="377" y="342"/>
                    </a:lnTo>
                    <a:lnTo>
                      <a:pt x="377" y="347"/>
                    </a:lnTo>
                    <a:lnTo>
                      <a:pt x="377" y="347"/>
                    </a:lnTo>
                    <a:lnTo>
                      <a:pt x="377" y="347"/>
                    </a:lnTo>
                    <a:lnTo>
                      <a:pt x="377" y="353"/>
                    </a:lnTo>
                    <a:lnTo>
                      <a:pt x="383" y="353"/>
                    </a:lnTo>
                    <a:lnTo>
                      <a:pt x="383" y="353"/>
                    </a:lnTo>
                    <a:lnTo>
                      <a:pt x="383" y="359"/>
                    </a:lnTo>
                    <a:lnTo>
                      <a:pt x="383" y="359"/>
                    </a:lnTo>
                    <a:lnTo>
                      <a:pt x="377" y="365"/>
                    </a:lnTo>
                    <a:lnTo>
                      <a:pt x="377" y="365"/>
                    </a:lnTo>
                    <a:lnTo>
                      <a:pt x="377" y="365"/>
                    </a:lnTo>
                    <a:lnTo>
                      <a:pt x="377" y="371"/>
                    </a:lnTo>
                    <a:lnTo>
                      <a:pt x="377" y="371"/>
                    </a:lnTo>
                    <a:lnTo>
                      <a:pt x="383" y="371"/>
                    </a:lnTo>
                    <a:lnTo>
                      <a:pt x="383" y="377"/>
                    </a:lnTo>
                    <a:lnTo>
                      <a:pt x="383" y="377"/>
                    </a:lnTo>
                    <a:lnTo>
                      <a:pt x="383" y="383"/>
                    </a:lnTo>
                    <a:lnTo>
                      <a:pt x="383" y="383"/>
                    </a:lnTo>
                    <a:lnTo>
                      <a:pt x="383" y="383"/>
                    </a:lnTo>
                    <a:lnTo>
                      <a:pt x="383" y="389"/>
                    </a:lnTo>
                    <a:lnTo>
                      <a:pt x="383" y="389"/>
                    </a:lnTo>
                    <a:lnTo>
                      <a:pt x="383" y="395"/>
                    </a:lnTo>
                    <a:lnTo>
                      <a:pt x="383" y="395"/>
                    </a:lnTo>
                    <a:lnTo>
                      <a:pt x="383" y="395"/>
                    </a:lnTo>
                    <a:lnTo>
                      <a:pt x="383" y="400"/>
                    </a:lnTo>
                    <a:lnTo>
                      <a:pt x="377" y="400"/>
                    </a:lnTo>
                    <a:lnTo>
                      <a:pt x="377" y="400"/>
                    </a:lnTo>
                    <a:lnTo>
                      <a:pt x="371" y="400"/>
                    </a:lnTo>
                    <a:lnTo>
                      <a:pt x="371" y="400"/>
                    </a:lnTo>
                    <a:lnTo>
                      <a:pt x="371" y="406"/>
                    </a:lnTo>
                    <a:lnTo>
                      <a:pt x="377" y="406"/>
                    </a:lnTo>
                    <a:lnTo>
                      <a:pt x="377" y="412"/>
                    </a:lnTo>
                    <a:lnTo>
                      <a:pt x="377" y="412"/>
                    </a:lnTo>
                    <a:lnTo>
                      <a:pt x="371" y="412"/>
                    </a:lnTo>
                    <a:lnTo>
                      <a:pt x="371" y="418"/>
                    </a:lnTo>
                    <a:lnTo>
                      <a:pt x="371" y="418"/>
                    </a:lnTo>
                    <a:lnTo>
                      <a:pt x="371" y="424"/>
                    </a:lnTo>
                    <a:lnTo>
                      <a:pt x="377" y="424"/>
                    </a:lnTo>
                    <a:lnTo>
                      <a:pt x="377" y="424"/>
                    </a:lnTo>
                    <a:lnTo>
                      <a:pt x="377" y="430"/>
                    </a:lnTo>
                    <a:lnTo>
                      <a:pt x="377" y="430"/>
                    </a:lnTo>
                    <a:lnTo>
                      <a:pt x="377" y="436"/>
                    </a:lnTo>
                    <a:lnTo>
                      <a:pt x="377" y="436"/>
                    </a:lnTo>
                    <a:lnTo>
                      <a:pt x="377" y="442"/>
                    </a:lnTo>
                    <a:lnTo>
                      <a:pt x="377" y="442"/>
                    </a:lnTo>
                    <a:lnTo>
                      <a:pt x="371" y="442"/>
                    </a:lnTo>
                    <a:lnTo>
                      <a:pt x="371" y="448"/>
                    </a:lnTo>
                    <a:lnTo>
                      <a:pt x="371" y="448"/>
                    </a:lnTo>
                    <a:lnTo>
                      <a:pt x="371" y="453"/>
                    </a:lnTo>
                    <a:lnTo>
                      <a:pt x="371" y="453"/>
                    </a:lnTo>
                    <a:lnTo>
                      <a:pt x="371" y="453"/>
                    </a:lnTo>
                    <a:lnTo>
                      <a:pt x="371" y="459"/>
                    </a:lnTo>
                    <a:lnTo>
                      <a:pt x="371" y="459"/>
                    </a:lnTo>
                    <a:lnTo>
                      <a:pt x="371" y="465"/>
                    </a:lnTo>
                    <a:lnTo>
                      <a:pt x="371" y="465"/>
                    </a:lnTo>
                    <a:lnTo>
                      <a:pt x="371" y="465"/>
                    </a:lnTo>
                    <a:lnTo>
                      <a:pt x="371" y="471"/>
                    </a:lnTo>
                    <a:lnTo>
                      <a:pt x="371" y="471"/>
                    </a:lnTo>
                    <a:lnTo>
                      <a:pt x="371" y="477"/>
                    </a:lnTo>
                    <a:lnTo>
                      <a:pt x="371" y="477"/>
                    </a:lnTo>
                    <a:lnTo>
                      <a:pt x="371" y="477"/>
                    </a:lnTo>
                    <a:lnTo>
                      <a:pt x="377" y="483"/>
                    </a:lnTo>
                    <a:lnTo>
                      <a:pt x="371" y="483"/>
                    </a:lnTo>
                    <a:lnTo>
                      <a:pt x="371" y="483"/>
                    </a:lnTo>
                    <a:lnTo>
                      <a:pt x="377" y="483"/>
                    </a:lnTo>
                    <a:lnTo>
                      <a:pt x="377" y="489"/>
                    </a:lnTo>
                    <a:lnTo>
                      <a:pt x="377" y="489"/>
                    </a:lnTo>
                    <a:lnTo>
                      <a:pt x="371" y="495"/>
                    </a:lnTo>
                    <a:lnTo>
                      <a:pt x="371" y="489"/>
                    </a:lnTo>
                    <a:lnTo>
                      <a:pt x="371" y="489"/>
                    </a:lnTo>
                    <a:lnTo>
                      <a:pt x="365" y="489"/>
                    </a:lnTo>
                    <a:lnTo>
                      <a:pt x="365" y="495"/>
                    </a:lnTo>
                    <a:lnTo>
                      <a:pt x="371" y="495"/>
                    </a:lnTo>
                    <a:lnTo>
                      <a:pt x="371" y="495"/>
                    </a:lnTo>
                    <a:lnTo>
                      <a:pt x="371" y="501"/>
                    </a:lnTo>
                    <a:lnTo>
                      <a:pt x="371" y="501"/>
                    </a:lnTo>
                    <a:lnTo>
                      <a:pt x="371" y="501"/>
                    </a:lnTo>
                    <a:lnTo>
                      <a:pt x="365" y="501"/>
                    </a:lnTo>
                    <a:lnTo>
                      <a:pt x="365" y="501"/>
                    </a:lnTo>
                    <a:lnTo>
                      <a:pt x="371" y="501"/>
                    </a:lnTo>
                    <a:lnTo>
                      <a:pt x="371" y="507"/>
                    </a:lnTo>
                    <a:lnTo>
                      <a:pt x="371" y="507"/>
                    </a:lnTo>
                    <a:lnTo>
                      <a:pt x="371" y="507"/>
                    </a:lnTo>
                    <a:lnTo>
                      <a:pt x="371" y="512"/>
                    </a:lnTo>
                    <a:lnTo>
                      <a:pt x="371" y="512"/>
                    </a:lnTo>
                    <a:lnTo>
                      <a:pt x="371" y="518"/>
                    </a:lnTo>
                    <a:lnTo>
                      <a:pt x="371" y="518"/>
                    </a:lnTo>
                    <a:lnTo>
                      <a:pt x="371" y="524"/>
                    </a:lnTo>
                    <a:lnTo>
                      <a:pt x="377" y="524"/>
                    </a:lnTo>
                    <a:close/>
                  </a:path>
                </a:pathLst>
              </a:custGeom>
              <a:solidFill>
                <a:srgbClr val="FF9966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Freeform 594">
                <a:extLst>
                  <a:ext uri="{FF2B5EF4-FFF2-40B4-BE49-F238E27FC236}">
                    <a16:creationId xmlns:a16="http://schemas.microsoft.com/office/drawing/2014/main" id="{82707DCF-A19C-49F6-AB02-A60F031F4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7100" y="6035675"/>
                <a:ext cx="971550" cy="711200"/>
              </a:xfrm>
              <a:custGeom>
                <a:avLst/>
                <a:gdLst>
                  <a:gd name="T0" fmla="*/ 418 w 612"/>
                  <a:gd name="T1" fmla="*/ 425 h 448"/>
                  <a:gd name="T2" fmla="*/ 400 w 612"/>
                  <a:gd name="T3" fmla="*/ 413 h 448"/>
                  <a:gd name="T4" fmla="*/ 377 w 612"/>
                  <a:gd name="T5" fmla="*/ 419 h 448"/>
                  <a:gd name="T6" fmla="*/ 359 w 612"/>
                  <a:gd name="T7" fmla="*/ 407 h 448"/>
                  <a:gd name="T8" fmla="*/ 342 w 612"/>
                  <a:gd name="T9" fmla="*/ 407 h 448"/>
                  <a:gd name="T10" fmla="*/ 324 w 612"/>
                  <a:gd name="T11" fmla="*/ 419 h 448"/>
                  <a:gd name="T12" fmla="*/ 306 w 612"/>
                  <a:gd name="T13" fmla="*/ 413 h 448"/>
                  <a:gd name="T14" fmla="*/ 289 w 612"/>
                  <a:gd name="T15" fmla="*/ 401 h 448"/>
                  <a:gd name="T16" fmla="*/ 277 w 612"/>
                  <a:gd name="T17" fmla="*/ 389 h 448"/>
                  <a:gd name="T18" fmla="*/ 271 w 612"/>
                  <a:gd name="T19" fmla="*/ 378 h 448"/>
                  <a:gd name="T20" fmla="*/ 253 w 612"/>
                  <a:gd name="T21" fmla="*/ 366 h 448"/>
                  <a:gd name="T22" fmla="*/ 236 w 612"/>
                  <a:gd name="T23" fmla="*/ 378 h 448"/>
                  <a:gd name="T24" fmla="*/ 236 w 612"/>
                  <a:gd name="T25" fmla="*/ 395 h 448"/>
                  <a:gd name="T26" fmla="*/ 224 w 612"/>
                  <a:gd name="T27" fmla="*/ 407 h 448"/>
                  <a:gd name="T28" fmla="*/ 206 w 612"/>
                  <a:gd name="T29" fmla="*/ 407 h 448"/>
                  <a:gd name="T30" fmla="*/ 188 w 612"/>
                  <a:gd name="T31" fmla="*/ 413 h 448"/>
                  <a:gd name="T32" fmla="*/ 188 w 612"/>
                  <a:gd name="T33" fmla="*/ 431 h 448"/>
                  <a:gd name="T34" fmla="*/ 88 w 612"/>
                  <a:gd name="T35" fmla="*/ 319 h 448"/>
                  <a:gd name="T36" fmla="*/ 24 w 612"/>
                  <a:gd name="T37" fmla="*/ 177 h 448"/>
                  <a:gd name="T38" fmla="*/ 124 w 612"/>
                  <a:gd name="T39" fmla="*/ 6 h 448"/>
                  <a:gd name="T40" fmla="*/ 183 w 612"/>
                  <a:gd name="T41" fmla="*/ 48 h 448"/>
                  <a:gd name="T42" fmla="*/ 183 w 612"/>
                  <a:gd name="T43" fmla="*/ 71 h 448"/>
                  <a:gd name="T44" fmla="*/ 200 w 612"/>
                  <a:gd name="T45" fmla="*/ 89 h 448"/>
                  <a:gd name="T46" fmla="*/ 212 w 612"/>
                  <a:gd name="T47" fmla="*/ 95 h 448"/>
                  <a:gd name="T48" fmla="*/ 241 w 612"/>
                  <a:gd name="T49" fmla="*/ 89 h 448"/>
                  <a:gd name="T50" fmla="*/ 253 w 612"/>
                  <a:gd name="T51" fmla="*/ 112 h 448"/>
                  <a:gd name="T52" fmla="*/ 265 w 612"/>
                  <a:gd name="T53" fmla="*/ 124 h 448"/>
                  <a:gd name="T54" fmla="*/ 289 w 612"/>
                  <a:gd name="T55" fmla="*/ 124 h 448"/>
                  <a:gd name="T56" fmla="*/ 306 w 612"/>
                  <a:gd name="T57" fmla="*/ 136 h 448"/>
                  <a:gd name="T58" fmla="*/ 330 w 612"/>
                  <a:gd name="T59" fmla="*/ 136 h 448"/>
                  <a:gd name="T60" fmla="*/ 353 w 612"/>
                  <a:gd name="T61" fmla="*/ 142 h 448"/>
                  <a:gd name="T62" fmla="*/ 371 w 612"/>
                  <a:gd name="T63" fmla="*/ 165 h 448"/>
                  <a:gd name="T64" fmla="*/ 395 w 612"/>
                  <a:gd name="T65" fmla="*/ 171 h 448"/>
                  <a:gd name="T66" fmla="*/ 400 w 612"/>
                  <a:gd name="T67" fmla="*/ 189 h 448"/>
                  <a:gd name="T68" fmla="*/ 424 w 612"/>
                  <a:gd name="T69" fmla="*/ 201 h 448"/>
                  <a:gd name="T70" fmla="*/ 430 w 612"/>
                  <a:gd name="T71" fmla="*/ 218 h 448"/>
                  <a:gd name="T72" fmla="*/ 442 w 612"/>
                  <a:gd name="T73" fmla="*/ 236 h 448"/>
                  <a:gd name="T74" fmla="*/ 453 w 612"/>
                  <a:gd name="T75" fmla="*/ 218 h 448"/>
                  <a:gd name="T76" fmla="*/ 477 w 612"/>
                  <a:gd name="T77" fmla="*/ 213 h 448"/>
                  <a:gd name="T78" fmla="*/ 489 w 612"/>
                  <a:gd name="T79" fmla="*/ 218 h 448"/>
                  <a:gd name="T80" fmla="*/ 495 w 612"/>
                  <a:gd name="T81" fmla="*/ 242 h 448"/>
                  <a:gd name="T82" fmla="*/ 501 w 612"/>
                  <a:gd name="T83" fmla="*/ 260 h 448"/>
                  <a:gd name="T84" fmla="*/ 518 w 612"/>
                  <a:gd name="T85" fmla="*/ 277 h 448"/>
                  <a:gd name="T86" fmla="*/ 530 w 612"/>
                  <a:gd name="T87" fmla="*/ 254 h 448"/>
                  <a:gd name="T88" fmla="*/ 542 w 612"/>
                  <a:gd name="T89" fmla="*/ 271 h 448"/>
                  <a:gd name="T90" fmla="*/ 565 w 612"/>
                  <a:gd name="T91" fmla="*/ 289 h 448"/>
                  <a:gd name="T92" fmla="*/ 577 w 612"/>
                  <a:gd name="T93" fmla="*/ 307 h 448"/>
                  <a:gd name="T94" fmla="*/ 589 w 612"/>
                  <a:gd name="T95" fmla="*/ 324 h 448"/>
                  <a:gd name="T96" fmla="*/ 583 w 612"/>
                  <a:gd name="T97" fmla="*/ 342 h 448"/>
                  <a:gd name="T98" fmla="*/ 595 w 612"/>
                  <a:gd name="T99" fmla="*/ 360 h 448"/>
                  <a:gd name="T100" fmla="*/ 612 w 612"/>
                  <a:gd name="T101" fmla="*/ 383 h 448"/>
                  <a:gd name="T102" fmla="*/ 601 w 612"/>
                  <a:gd name="T103" fmla="*/ 401 h 448"/>
                  <a:gd name="T104" fmla="*/ 595 w 612"/>
                  <a:gd name="T105" fmla="*/ 425 h 448"/>
                  <a:gd name="T106" fmla="*/ 577 w 612"/>
                  <a:gd name="T107" fmla="*/ 425 h 448"/>
                  <a:gd name="T108" fmla="*/ 554 w 612"/>
                  <a:gd name="T109" fmla="*/ 431 h 448"/>
                  <a:gd name="T110" fmla="*/ 536 w 612"/>
                  <a:gd name="T111" fmla="*/ 436 h 448"/>
                  <a:gd name="T112" fmla="*/ 518 w 612"/>
                  <a:gd name="T113" fmla="*/ 448 h 448"/>
                  <a:gd name="T114" fmla="*/ 495 w 612"/>
                  <a:gd name="T115" fmla="*/ 442 h 448"/>
                  <a:gd name="T116" fmla="*/ 477 w 612"/>
                  <a:gd name="T117" fmla="*/ 431 h 448"/>
                  <a:gd name="T118" fmla="*/ 459 w 612"/>
                  <a:gd name="T119" fmla="*/ 425 h 448"/>
                  <a:gd name="T120" fmla="*/ 442 w 612"/>
                  <a:gd name="T121" fmla="*/ 431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2" h="448">
                    <a:moveTo>
                      <a:pt x="430" y="431"/>
                    </a:moveTo>
                    <a:lnTo>
                      <a:pt x="430" y="431"/>
                    </a:lnTo>
                    <a:lnTo>
                      <a:pt x="430" y="431"/>
                    </a:lnTo>
                    <a:lnTo>
                      <a:pt x="430" y="431"/>
                    </a:lnTo>
                    <a:lnTo>
                      <a:pt x="424" y="436"/>
                    </a:lnTo>
                    <a:lnTo>
                      <a:pt x="424" y="436"/>
                    </a:lnTo>
                    <a:lnTo>
                      <a:pt x="424" y="436"/>
                    </a:lnTo>
                    <a:lnTo>
                      <a:pt x="424" y="436"/>
                    </a:lnTo>
                    <a:lnTo>
                      <a:pt x="424" y="436"/>
                    </a:lnTo>
                    <a:lnTo>
                      <a:pt x="418" y="436"/>
                    </a:lnTo>
                    <a:lnTo>
                      <a:pt x="418" y="431"/>
                    </a:lnTo>
                    <a:lnTo>
                      <a:pt x="418" y="431"/>
                    </a:lnTo>
                    <a:lnTo>
                      <a:pt x="418" y="431"/>
                    </a:lnTo>
                    <a:lnTo>
                      <a:pt x="418" y="431"/>
                    </a:lnTo>
                    <a:lnTo>
                      <a:pt x="418" y="431"/>
                    </a:lnTo>
                    <a:lnTo>
                      <a:pt x="418" y="425"/>
                    </a:lnTo>
                    <a:lnTo>
                      <a:pt x="418" y="425"/>
                    </a:lnTo>
                    <a:lnTo>
                      <a:pt x="418" y="425"/>
                    </a:lnTo>
                    <a:lnTo>
                      <a:pt x="412" y="425"/>
                    </a:lnTo>
                    <a:lnTo>
                      <a:pt x="412" y="419"/>
                    </a:lnTo>
                    <a:lnTo>
                      <a:pt x="412" y="419"/>
                    </a:lnTo>
                    <a:lnTo>
                      <a:pt x="412" y="419"/>
                    </a:lnTo>
                    <a:lnTo>
                      <a:pt x="412" y="419"/>
                    </a:lnTo>
                    <a:lnTo>
                      <a:pt x="412" y="419"/>
                    </a:lnTo>
                    <a:lnTo>
                      <a:pt x="406" y="419"/>
                    </a:lnTo>
                    <a:lnTo>
                      <a:pt x="406" y="419"/>
                    </a:lnTo>
                    <a:lnTo>
                      <a:pt x="406" y="419"/>
                    </a:lnTo>
                    <a:lnTo>
                      <a:pt x="406" y="413"/>
                    </a:lnTo>
                    <a:lnTo>
                      <a:pt x="406" y="413"/>
                    </a:lnTo>
                    <a:lnTo>
                      <a:pt x="400" y="413"/>
                    </a:lnTo>
                    <a:lnTo>
                      <a:pt x="400" y="413"/>
                    </a:lnTo>
                    <a:lnTo>
                      <a:pt x="400" y="413"/>
                    </a:lnTo>
                    <a:lnTo>
                      <a:pt x="400" y="413"/>
                    </a:lnTo>
                    <a:lnTo>
                      <a:pt x="395" y="413"/>
                    </a:lnTo>
                    <a:lnTo>
                      <a:pt x="395" y="413"/>
                    </a:lnTo>
                    <a:lnTo>
                      <a:pt x="395" y="413"/>
                    </a:lnTo>
                    <a:lnTo>
                      <a:pt x="395" y="413"/>
                    </a:lnTo>
                    <a:lnTo>
                      <a:pt x="389" y="413"/>
                    </a:lnTo>
                    <a:lnTo>
                      <a:pt x="389" y="413"/>
                    </a:lnTo>
                    <a:lnTo>
                      <a:pt x="389" y="413"/>
                    </a:lnTo>
                    <a:lnTo>
                      <a:pt x="389" y="413"/>
                    </a:lnTo>
                    <a:lnTo>
                      <a:pt x="389" y="413"/>
                    </a:lnTo>
                    <a:lnTo>
                      <a:pt x="389" y="413"/>
                    </a:lnTo>
                    <a:lnTo>
                      <a:pt x="383" y="413"/>
                    </a:lnTo>
                    <a:lnTo>
                      <a:pt x="383" y="413"/>
                    </a:lnTo>
                    <a:lnTo>
                      <a:pt x="383" y="413"/>
                    </a:lnTo>
                    <a:lnTo>
                      <a:pt x="383" y="413"/>
                    </a:lnTo>
                    <a:lnTo>
                      <a:pt x="377" y="419"/>
                    </a:lnTo>
                    <a:lnTo>
                      <a:pt x="377" y="419"/>
                    </a:lnTo>
                    <a:lnTo>
                      <a:pt x="377" y="419"/>
                    </a:lnTo>
                    <a:lnTo>
                      <a:pt x="377" y="419"/>
                    </a:lnTo>
                    <a:lnTo>
                      <a:pt x="371" y="419"/>
                    </a:lnTo>
                    <a:lnTo>
                      <a:pt x="371" y="413"/>
                    </a:lnTo>
                    <a:lnTo>
                      <a:pt x="371" y="413"/>
                    </a:lnTo>
                    <a:lnTo>
                      <a:pt x="371" y="413"/>
                    </a:lnTo>
                    <a:lnTo>
                      <a:pt x="371" y="413"/>
                    </a:lnTo>
                    <a:lnTo>
                      <a:pt x="365" y="413"/>
                    </a:lnTo>
                    <a:lnTo>
                      <a:pt x="365" y="413"/>
                    </a:lnTo>
                    <a:lnTo>
                      <a:pt x="365" y="407"/>
                    </a:lnTo>
                    <a:lnTo>
                      <a:pt x="365" y="413"/>
                    </a:lnTo>
                    <a:lnTo>
                      <a:pt x="359" y="407"/>
                    </a:lnTo>
                    <a:lnTo>
                      <a:pt x="359" y="407"/>
                    </a:lnTo>
                    <a:lnTo>
                      <a:pt x="359" y="407"/>
                    </a:lnTo>
                    <a:lnTo>
                      <a:pt x="359" y="407"/>
                    </a:lnTo>
                    <a:lnTo>
                      <a:pt x="353" y="407"/>
                    </a:lnTo>
                    <a:lnTo>
                      <a:pt x="353" y="407"/>
                    </a:lnTo>
                    <a:lnTo>
                      <a:pt x="353" y="407"/>
                    </a:lnTo>
                    <a:lnTo>
                      <a:pt x="353" y="407"/>
                    </a:lnTo>
                    <a:lnTo>
                      <a:pt x="353" y="407"/>
                    </a:lnTo>
                    <a:lnTo>
                      <a:pt x="347" y="407"/>
                    </a:lnTo>
                    <a:lnTo>
                      <a:pt x="347" y="407"/>
                    </a:lnTo>
                    <a:lnTo>
                      <a:pt x="347" y="407"/>
                    </a:lnTo>
                    <a:lnTo>
                      <a:pt x="347" y="407"/>
                    </a:lnTo>
                    <a:lnTo>
                      <a:pt x="342" y="407"/>
                    </a:lnTo>
                    <a:lnTo>
                      <a:pt x="342" y="407"/>
                    </a:lnTo>
                    <a:lnTo>
                      <a:pt x="342" y="407"/>
                    </a:lnTo>
                    <a:lnTo>
                      <a:pt x="342" y="401"/>
                    </a:lnTo>
                    <a:lnTo>
                      <a:pt x="342" y="407"/>
                    </a:lnTo>
                    <a:lnTo>
                      <a:pt x="342" y="407"/>
                    </a:lnTo>
                    <a:lnTo>
                      <a:pt x="342" y="407"/>
                    </a:lnTo>
                    <a:lnTo>
                      <a:pt x="342" y="407"/>
                    </a:lnTo>
                    <a:lnTo>
                      <a:pt x="336" y="413"/>
                    </a:lnTo>
                    <a:lnTo>
                      <a:pt x="336" y="413"/>
                    </a:lnTo>
                    <a:lnTo>
                      <a:pt x="336" y="413"/>
                    </a:lnTo>
                    <a:lnTo>
                      <a:pt x="336" y="413"/>
                    </a:lnTo>
                    <a:lnTo>
                      <a:pt x="336" y="419"/>
                    </a:lnTo>
                    <a:lnTo>
                      <a:pt x="336" y="419"/>
                    </a:lnTo>
                    <a:lnTo>
                      <a:pt x="336" y="419"/>
                    </a:lnTo>
                    <a:lnTo>
                      <a:pt x="336" y="419"/>
                    </a:lnTo>
                    <a:lnTo>
                      <a:pt x="336" y="425"/>
                    </a:lnTo>
                    <a:lnTo>
                      <a:pt x="330" y="425"/>
                    </a:lnTo>
                    <a:lnTo>
                      <a:pt x="330" y="425"/>
                    </a:lnTo>
                    <a:lnTo>
                      <a:pt x="330" y="419"/>
                    </a:lnTo>
                    <a:lnTo>
                      <a:pt x="330" y="419"/>
                    </a:lnTo>
                    <a:lnTo>
                      <a:pt x="324" y="419"/>
                    </a:lnTo>
                    <a:lnTo>
                      <a:pt x="324" y="419"/>
                    </a:lnTo>
                    <a:lnTo>
                      <a:pt x="324" y="419"/>
                    </a:lnTo>
                    <a:lnTo>
                      <a:pt x="324" y="419"/>
                    </a:lnTo>
                    <a:lnTo>
                      <a:pt x="318" y="419"/>
                    </a:lnTo>
                    <a:lnTo>
                      <a:pt x="318" y="419"/>
                    </a:lnTo>
                    <a:lnTo>
                      <a:pt x="318" y="419"/>
                    </a:lnTo>
                    <a:lnTo>
                      <a:pt x="318" y="419"/>
                    </a:lnTo>
                    <a:lnTo>
                      <a:pt x="318" y="413"/>
                    </a:lnTo>
                    <a:lnTo>
                      <a:pt x="318" y="413"/>
                    </a:lnTo>
                    <a:lnTo>
                      <a:pt x="312" y="413"/>
                    </a:lnTo>
                    <a:lnTo>
                      <a:pt x="312" y="419"/>
                    </a:lnTo>
                    <a:lnTo>
                      <a:pt x="312" y="413"/>
                    </a:lnTo>
                    <a:lnTo>
                      <a:pt x="312" y="413"/>
                    </a:lnTo>
                    <a:lnTo>
                      <a:pt x="306" y="413"/>
                    </a:lnTo>
                    <a:lnTo>
                      <a:pt x="306" y="413"/>
                    </a:lnTo>
                    <a:lnTo>
                      <a:pt x="306" y="413"/>
                    </a:lnTo>
                    <a:lnTo>
                      <a:pt x="306" y="413"/>
                    </a:lnTo>
                    <a:lnTo>
                      <a:pt x="306" y="407"/>
                    </a:lnTo>
                    <a:lnTo>
                      <a:pt x="306" y="407"/>
                    </a:lnTo>
                    <a:lnTo>
                      <a:pt x="300" y="407"/>
                    </a:lnTo>
                    <a:lnTo>
                      <a:pt x="300" y="407"/>
                    </a:lnTo>
                    <a:lnTo>
                      <a:pt x="300" y="407"/>
                    </a:lnTo>
                    <a:lnTo>
                      <a:pt x="300" y="407"/>
                    </a:lnTo>
                    <a:lnTo>
                      <a:pt x="300" y="407"/>
                    </a:lnTo>
                    <a:lnTo>
                      <a:pt x="294" y="407"/>
                    </a:lnTo>
                    <a:lnTo>
                      <a:pt x="294" y="407"/>
                    </a:lnTo>
                    <a:lnTo>
                      <a:pt x="294" y="401"/>
                    </a:lnTo>
                    <a:lnTo>
                      <a:pt x="294" y="407"/>
                    </a:lnTo>
                    <a:lnTo>
                      <a:pt x="294" y="401"/>
                    </a:lnTo>
                    <a:lnTo>
                      <a:pt x="289" y="401"/>
                    </a:lnTo>
                    <a:lnTo>
                      <a:pt x="289" y="401"/>
                    </a:lnTo>
                    <a:lnTo>
                      <a:pt x="289" y="401"/>
                    </a:lnTo>
                    <a:lnTo>
                      <a:pt x="289" y="401"/>
                    </a:lnTo>
                    <a:lnTo>
                      <a:pt x="294" y="401"/>
                    </a:lnTo>
                    <a:lnTo>
                      <a:pt x="294" y="395"/>
                    </a:lnTo>
                    <a:lnTo>
                      <a:pt x="289" y="395"/>
                    </a:lnTo>
                    <a:lnTo>
                      <a:pt x="289" y="395"/>
                    </a:lnTo>
                    <a:lnTo>
                      <a:pt x="289" y="395"/>
                    </a:lnTo>
                    <a:lnTo>
                      <a:pt x="289" y="395"/>
                    </a:lnTo>
                    <a:lnTo>
                      <a:pt x="289" y="395"/>
                    </a:lnTo>
                    <a:lnTo>
                      <a:pt x="283" y="395"/>
                    </a:lnTo>
                    <a:lnTo>
                      <a:pt x="283" y="395"/>
                    </a:lnTo>
                    <a:lnTo>
                      <a:pt x="283" y="395"/>
                    </a:lnTo>
                    <a:lnTo>
                      <a:pt x="283" y="395"/>
                    </a:lnTo>
                    <a:lnTo>
                      <a:pt x="283" y="395"/>
                    </a:lnTo>
                    <a:lnTo>
                      <a:pt x="277" y="389"/>
                    </a:lnTo>
                    <a:lnTo>
                      <a:pt x="277" y="389"/>
                    </a:lnTo>
                    <a:lnTo>
                      <a:pt x="277" y="389"/>
                    </a:lnTo>
                    <a:lnTo>
                      <a:pt x="277" y="389"/>
                    </a:lnTo>
                    <a:lnTo>
                      <a:pt x="277" y="389"/>
                    </a:lnTo>
                    <a:lnTo>
                      <a:pt x="277" y="383"/>
                    </a:lnTo>
                    <a:lnTo>
                      <a:pt x="283" y="383"/>
                    </a:lnTo>
                    <a:lnTo>
                      <a:pt x="283" y="383"/>
                    </a:lnTo>
                    <a:lnTo>
                      <a:pt x="277" y="383"/>
                    </a:lnTo>
                    <a:lnTo>
                      <a:pt x="277" y="383"/>
                    </a:lnTo>
                    <a:lnTo>
                      <a:pt x="277" y="378"/>
                    </a:lnTo>
                    <a:lnTo>
                      <a:pt x="277" y="378"/>
                    </a:lnTo>
                    <a:lnTo>
                      <a:pt x="277" y="378"/>
                    </a:lnTo>
                    <a:lnTo>
                      <a:pt x="277" y="378"/>
                    </a:lnTo>
                    <a:lnTo>
                      <a:pt x="277" y="378"/>
                    </a:lnTo>
                    <a:lnTo>
                      <a:pt x="277" y="372"/>
                    </a:lnTo>
                    <a:lnTo>
                      <a:pt x="271" y="372"/>
                    </a:lnTo>
                    <a:lnTo>
                      <a:pt x="271" y="372"/>
                    </a:lnTo>
                    <a:lnTo>
                      <a:pt x="271" y="378"/>
                    </a:lnTo>
                    <a:lnTo>
                      <a:pt x="271" y="378"/>
                    </a:lnTo>
                    <a:lnTo>
                      <a:pt x="271" y="378"/>
                    </a:lnTo>
                    <a:lnTo>
                      <a:pt x="265" y="378"/>
                    </a:lnTo>
                    <a:lnTo>
                      <a:pt x="265" y="378"/>
                    </a:lnTo>
                    <a:lnTo>
                      <a:pt x="265" y="378"/>
                    </a:lnTo>
                    <a:lnTo>
                      <a:pt x="265" y="378"/>
                    </a:lnTo>
                    <a:lnTo>
                      <a:pt x="259" y="378"/>
                    </a:lnTo>
                    <a:lnTo>
                      <a:pt x="259" y="378"/>
                    </a:lnTo>
                    <a:lnTo>
                      <a:pt x="259" y="378"/>
                    </a:lnTo>
                    <a:lnTo>
                      <a:pt x="259" y="378"/>
                    </a:lnTo>
                    <a:lnTo>
                      <a:pt x="253" y="372"/>
                    </a:lnTo>
                    <a:lnTo>
                      <a:pt x="253" y="372"/>
                    </a:lnTo>
                    <a:lnTo>
                      <a:pt x="253" y="372"/>
                    </a:lnTo>
                    <a:lnTo>
                      <a:pt x="253" y="372"/>
                    </a:lnTo>
                    <a:lnTo>
                      <a:pt x="253" y="372"/>
                    </a:lnTo>
                    <a:lnTo>
                      <a:pt x="253" y="372"/>
                    </a:lnTo>
                    <a:lnTo>
                      <a:pt x="253" y="366"/>
                    </a:lnTo>
                    <a:lnTo>
                      <a:pt x="253" y="366"/>
                    </a:lnTo>
                    <a:lnTo>
                      <a:pt x="253" y="366"/>
                    </a:lnTo>
                    <a:lnTo>
                      <a:pt x="247" y="366"/>
                    </a:lnTo>
                    <a:lnTo>
                      <a:pt x="247" y="366"/>
                    </a:lnTo>
                    <a:lnTo>
                      <a:pt x="247" y="366"/>
                    </a:lnTo>
                    <a:lnTo>
                      <a:pt x="247" y="372"/>
                    </a:lnTo>
                    <a:lnTo>
                      <a:pt x="247" y="372"/>
                    </a:lnTo>
                    <a:lnTo>
                      <a:pt x="247" y="372"/>
                    </a:lnTo>
                    <a:lnTo>
                      <a:pt x="247" y="372"/>
                    </a:lnTo>
                    <a:lnTo>
                      <a:pt x="241" y="378"/>
                    </a:lnTo>
                    <a:lnTo>
                      <a:pt x="241" y="378"/>
                    </a:lnTo>
                    <a:lnTo>
                      <a:pt x="241" y="378"/>
                    </a:lnTo>
                    <a:lnTo>
                      <a:pt x="241" y="378"/>
                    </a:lnTo>
                    <a:lnTo>
                      <a:pt x="241" y="378"/>
                    </a:lnTo>
                    <a:lnTo>
                      <a:pt x="236" y="378"/>
                    </a:lnTo>
                    <a:lnTo>
                      <a:pt x="236" y="378"/>
                    </a:lnTo>
                    <a:lnTo>
                      <a:pt x="236" y="378"/>
                    </a:lnTo>
                    <a:lnTo>
                      <a:pt x="241" y="383"/>
                    </a:lnTo>
                    <a:lnTo>
                      <a:pt x="241" y="383"/>
                    </a:lnTo>
                    <a:lnTo>
                      <a:pt x="236" y="383"/>
                    </a:lnTo>
                    <a:lnTo>
                      <a:pt x="236" y="383"/>
                    </a:lnTo>
                    <a:lnTo>
                      <a:pt x="236" y="383"/>
                    </a:lnTo>
                    <a:lnTo>
                      <a:pt x="236" y="383"/>
                    </a:lnTo>
                    <a:lnTo>
                      <a:pt x="236" y="389"/>
                    </a:lnTo>
                    <a:lnTo>
                      <a:pt x="236" y="389"/>
                    </a:lnTo>
                    <a:lnTo>
                      <a:pt x="236" y="389"/>
                    </a:lnTo>
                    <a:lnTo>
                      <a:pt x="236" y="389"/>
                    </a:lnTo>
                    <a:lnTo>
                      <a:pt x="236" y="389"/>
                    </a:lnTo>
                    <a:lnTo>
                      <a:pt x="236" y="395"/>
                    </a:lnTo>
                    <a:lnTo>
                      <a:pt x="236" y="395"/>
                    </a:lnTo>
                    <a:lnTo>
                      <a:pt x="236" y="395"/>
                    </a:lnTo>
                    <a:lnTo>
                      <a:pt x="236" y="395"/>
                    </a:lnTo>
                    <a:lnTo>
                      <a:pt x="236" y="395"/>
                    </a:lnTo>
                    <a:lnTo>
                      <a:pt x="236" y="401"/>
                    </a:lnTo>
                    <a:lnTo>
                      <a:pt x="236" y="401"/>
                    </a:lnTo>
                    <a:lnTo>
                      <a:pt x="236" y="401"/>
                    </a:lnTo>
                    <a:lnTo>
                      <a:pt x="230" y="401"/>
                    </a:lnTo>
                    <a:lnTo>
                      <a:pt x="230" y="401"/>
                    </a:lnTo>
                    <a:lnTo>
                      <a:pt x="230" y="407"/>
                    </a:lnTo>
                    <a:lnTo>
                      <a:pt x="236" y="407"/>
                    </a:lnTo>
                    <a:lnTo>
                      <a:pt x="230" y="407"/>
                    </a:lnTo>
                    <a:lnTo>
                      <a:pt x="230" y="407"/>
                    </a:lnTo>
                    <a:lnTo>
                      <a:pt x="230" y="407"/>
                    </a:lnTo>
                    <a:lnTo>
                      <a:pt x="230" y="407"/>
                    </a:lnTo>
                    <a:lnTo>
                      <a:pt x="230" y="407"/>
                    </a:lnTo>
                    <a:lnTo>
                      <a:pt x="224" y="407"/>
                    </a:lnTo>
                    <a:lnTo>
                      <a:pt x="224" y="407"/>
                    </a:lnTo>
                    <a:lnTo>
                      <a:pt x="224" y="407"/>
                    </a:lnTo>
                    <a:lnTo>
                      <a:pt x="224" y="413"/>
                    </a:lnTo>
                    <a:lnTo>
                      <a:pt x="218" y="413"/>
                    </a:lnTo>
                    <a:lnTo>
                      <a:pt x="218" y="413"/>
                    </a:lnTo>
                    <a:lnTo>
                      <a:pt x="218" y="413"/>
                    </a:lnTo>
                    <a:lnTo>
                      <a:pt x="218" y="413"/>
                    </a:lnTo>
                    <a:lnTo>
                      <a:pt x="212" y="413"/>
                    </a:lnTo>
                    <a:lnTo>
                      <a:pt x="212" y="413"/>
                    </a:lnTo>
                    <a:lnTo>
                      <a:pt x="212" y="413"/>
                    </a:lnTo>
                    <a:lnTo>
                      <a:pt x="212" y="413"/>
                    </a:lnTo>
                    <a:lnTo>
                      <a:pt x="212" y="413"/>
                    </a:lnTo>
                    <a:lnTo>
                      <a:pt x="212" y="413"/>
                    </a:lnTo>
                    <a:lnTo>
                      <a:pt x="206" y="413"/>
                    </a:lnTo>
                    <a:lnTo>
                      <a:pt x="206" y="413"/>
                    </a:lnTo>
                    <a:lnTo>
                      <a:pt x="206" y="407"/>
                    </a:lnTo>
                    <a:lnTo>
                      <a:pt x="206" y="407"/>
                    </a:lnTo>
                    <a:lnTo>
                      <a:pt x="206" y="407"/>
                    </a:lnTo>
                    <a:lnTo>
                      <a:pt x="206" y="407"/>
                    </a:lnTo>
                    <a:lnTo>
                      <a:pt x="200" y="407"/>
                    </a:lnTo>
                    <a:lnTo>
                      <a:pt x="200" y="407"/>
                    </a:lnTo>
                    <a:lnTo>
                      <a:pt x="200" y="407"/>
                    </a:lnTo>
                    <a:lnTo>
                      <a:pt x="200" y="407"/>
                    </a:lnTo>
                    <a:lnTo>
                      <a:pt x="200" y="407"/>
                    </a:lnTo>
                    <a:lnTo>
                      <a:pt x="194" y="407"/>
                    </a:lnTo>
                    <a:lnTo>
                      <a:pt x="194" y="407"/>
                    </a:lnTo>
                    <a:lnTo>
                      <a:pt x="194" y="407"/>
                    </a:lnTo>
                    <a:lnTo>
                      <a:pt x="194" y="407"/>
                    </a:lnTo>
                    <a:lnTo>
                      <a:pt x="194" y="407"/>
                    </a:lnTo>
                    <a:lnTo>
                      <a:pt x="188" y="407"/>
                    </a:lnTo>
                    <a:lnTo>
                      <a:pt x="188" y="407"/>
                    </a:lnTo>
                    <a:lnTo>
                      <a:pt x="188" y="407"/>
                    </a:lnTo>
                    <a:lnTo>
                      <a:pt x="188" y="407"/>
                    </a:lnTo>
                    <a:lnTo>
                      <a:pt x="188" y="413"/>
                    </a:lnTo>
                    <a:lnTo>
                      <a:pt x="188" y="413"/>
                    </a:lnTo>
                    <a:lnTo>
                      <a:pt x="194" y="413"/>
                    </a:lnTo>
                    <a:lnTo>
                      <a:pt x="194" y="413"/>
                    </a:lnTo>
                    <a:lnTo>
                      <a:pt x="194" y="413"/>
                    </a:lnTo>
                    <a:lnTo>
                      <a:pt x="194" y="419"/>
                    </a:lnTo>
                    <a:lnTo>
                      <a:pt x="194" y="419"/>
                    </a:lnTo>
                    <a:lnTo>
                      <a:pt x="194" y="419"/>
                    </a:lnTo>
                    <a:lnTo>
                      <a:pt x="194" y="419"/>
                    </a:lnTo>
                    <a:lnTo>
                      <a:pt x="194" y="425"/>
                    </a:lnTo>
                    <a:lnTo>
                      <a:pt x="194" y="425"/>
                    </a:lnTo>
                    <a:lnTo>
                      <a:pt x="194" y="425"/>
                    </a:lnTo>
                    <a:lnTo>
                      <a:pt x="194" y="425"/>
                    </a:lnTo>
                    <a:lnTo>
                      <a:pt x="194" y="425"/>
                    </a:lnTo>
                    <a:lnTo>
                      <a:pt x="188" y="425"/>
                    </a:lnTo>
                    <a:lnTo>
                      <a:pt x="188" y="425"/>
                    </a:lnTo>
                    <a:lnTo>
                      <a:pt x="188" y="431"/>
                    </a:lnTo>
                    <a:lnTo>
                      <a:pt x="177" y="419"/>
                    </a:lnTo>
                    <a:lnTo>
                      <a:pt x="183" y="395"/>
                    </a:lnTo>
                    <a:lnTo>
                      <a:pt x="171" y="378"/>
                    </a:lnTo>
                    <a:lnTo>
                      <a:pt x="171" y="372"/>
                    </a:lnTo>
                    <a:lnTo>
                      <a:pt x="165" y="372"/>
                    </a:lnTo>
                    <a:lnTo>
                      <a:pt x="159" y="366"/>
                    </a:lnTo>
                    <a:lnTo>
                      <a:pt x="159" y="372"/>
                    </a:lnTo>
                    <a:lnTo>
                      <a:pt x="147" y="366"/>
                    </a:lnTo>
                    <a:lnTo>
                      <a:pt x="147" y="372"/>
                    </a:lnTo>
                    <a:lnTo>
                      <a:pt x="130" y="378"/>
                    </a:lnTo>
                    <a:lnTo>
                      <a:pt x="112" y="372"/>
                    </a:lnTo>
                    <a:lnTo>
                      <a:pt x="112" y="354"/>
                    </a:lnTo>
                    <a:lnTo>
                      <a:pt x="106" y="348"/>
                    </a:lnTo>
                    <a:lnTo>
                      <a:pt x="106" y="342"/>
                    </a:lnTo>
                    <a:lnTo>
                      <a:pt x="94" y="330"/>
                    </a:lnTo>
                    <a:lnTo>
                      <a:pt x="88" y="319"/>
                    </a:lnTo>
                    <a:lnTo>
                      <a:pt x="65" y="319"/>
                    </a:lnTo>
                    <a:lnTo>
                      <a:pt x="59" y="324"/>
                    </a:lnTo>
                    <a:lnTo>
                      <a:pt x="47" y="307"/>
                    </a:lnTo>
                    <a:lnTo>
                      <a:pt x="47" y="301"/>
                    </a:lnTo>
                    <a:lnTo>
                      <a:pt x="41" y="289"/>
                    </a:lnTo>
                    <a:lnTo>
                      <a:pt x="41" y="283"/>
                    </a:lnTo>
                    <a:lnTo>
                      <a:pt x="29" y="277"/>
                    </a:lnTo>
                    <a:lnTo>
                      <a:pt x="24" y="271"/>
                    </a:lnTo>
                    <a:lnTo>
                      <a:pt x="29" y="260"/>
                    </a:lnTo>
                    <a:lnTo>
                      <a:pt x="18" y="254"/>
                    </a:lnTo>
                    <a:lnTo>
                      <a:pt x="6" y="260"/>
                    </a:lnTo>
                    <a:lnTo>
                      <a:pt x="0" y="260"/>
                    </a:lnTo>
                    <a:lnTo>
                      <a:pt x="0" y="254"/>
                    </a:lnTo>
                    <a:lnTo>
                      <a:pt x="6" y="201"/>
                    </a:lnTo>
                    <a:lnTo>
                      <a:pt x="12" y="183"/>
                    </a:lnTo>
                    <a:lnTo>
                      <a:pt x="24" y="177"/>
                    </a:lnTo>
                    <a:lnTo>
                      <a:pt x="29" y="171"/>
                    </a:lnTo>
                    <a:lnTo>
                      <a:pt x="47" y="154"/>
                    </a:lnTo>
                    <a:lnTo>
                      <a:pt x="53" y="136"/>
                    </a:lnTo>
                    <a:lnTo>
                      <a:pt x="53" y="130"/>
                    </a:lnTo>
                    <a:lnTo>
                      <a:pt x="53" y="124"/>
                    </a:lnTo>
                    <a:lnTo>
                      <a:pt x="59" y="112"/>
                    </a:lnTo>
                    <a:lnTo>
                      <a:pt x="59" y="101"/>
                    </a:lnTo>
                    <a:lnTo>
                      <a:pt x="59" y="89"/>
                    </a:lnTo>
                    <a:lnTo>
                      <a:pt x="71" y="83"/>
                    </a:lnTo>
                    <a:lnTo>
                      <a:pt x="71" y="65"/>
                    </a:lnTo>
                    <a:lnTo>
                      <a:pt x="82" y="42"/>
                    </a:lnTo>
                    <a:lnTo>
                      <a:pt x="100" y="36"/>
                    </a:lnTo>
                    <a:lnTo>
                      <a:pt x="100" y="6"/>
                    </a:lnTo>
                    <a:lnTo>
                      <a:pt x="106" y="6"/>
                    </a:lnTo>
                    <a:lnTo>
                      <a:pt x="112" y="0"/>
                    </a:lnTo>
                    <a:lnTo>
                      <a:pt x="124" y="6"/>
                    </a:lnTo>
                    <a:lnTo>
                      <a:pt x="124" y="18"/>
                    </a:lnTo>
                    <a:lnTo>
                      <a:pt x="135" y="24"/>
                    </a:lnTo>
                    <a:lnTo>
                      <a:pt x="141" y="18"/>
                    </a:lnTo>
                    <a:lnTo>
                      <a:pt x="153" y="18"/>
                    </a:lnTo>
                    <a:lnTo>
                      <a:pt x="159" y="18"/>
                    </a:lnTo>
                    <a:lnTo>
                      <a:pt x="171" y="30"/>
                    </a:lnTo>
                    <a:lnTo>
                      <a:pt x="177" y="36"/>
                    </a:lnTo>
                    <a:lnTo>
                      <a:pt x="188" y="36"/>
                    </a:lnTo>
                    <a:lnTo>
                      <a:pt x="188" y="36"/>
                    </a:lnTo>
                    <a:lnTo>
                      <a:pt x="188" y="42"/>
                    </a:lnTo>
                    <a:lnTo>
                      <a:pt x="188" y="42"/>
                    </a:lnTo>
                    <a:lnTo>
                      <a:pt x="188" y="42"/>
                    </a:lnTo>
                    <a:lnTo>
                      <a:pt x="188" y="48"/>
                    </a:lnTo>
                    <a:lnTo>
                      <a:pt x="188" y="48"/>
                    </a:lnTo>
                    <a:lnTo>
                      <a:pt x="183" y="48"/>
                    </a:lnTo>
                    <a:lnTo>
                      <a:pt x="183" y="48"/>
                    </a:lnTo>
                    <a:lnTo>
                      <a:pt x="183" y="48"/>
                    </a:lnTo>
                    <a:lnTo>
                      <a:pt x="183" y="48"/>
                    </a:lnTo>
                    <a:lnTo>
                      <a:pt x="183" y="48"/>
                    </a:lnTo>
                    <a:lnTo>
                      <a:pt x="183" y="54"/>
                    </a:lnTo>
                    <a:lnTo>
                      <a:pt x="177" y="54"/>
                    </a:lnTo>
                    <a:lnTo>
                      <a:pt x="177" y="54"/>
                    </a:lnTo>
                    <a:lnTo>
                      <a:pt x="177" y="59"/>
                    </a:lnTo>
                    <a:lnTo>
                      <a:pt x="177" y="59"/>
                    </a:lnTo>
                    <a:lnTo>
                      <a:pt x="183" y="59"/>
                    </a:lnTo>
                    <a:lnTo>
                      <a:pt x="183" y="59"/>
                    </a:lnTo>
                    <a:lnTo>
                      <a:pt x="183" y="65"/>
                    </a:lnTo>
                    <a:lnTo>
                      <a:pt x="183" y="65"/>
                    </a:lnTo>
                    <a:lnTo>
                      <a:pt x="183" y="65"/>
                    </a:lnTo>
                    <a:lnTo>
                      <a:pt x="183" y="65"/>
                    </a:lnTo>
                    <a:lnTo>
                      <a:pt x="183" y="71"/>
                    </a:lnTo>
                    <a:lnTo>
                      <a:pt x="183" y="71"/>
                    </a:lnTo>
                    <a:lnTo>
                      <a:pt x="183" y="71"/>
                    </a:lnTo>
                    <a:lnTo>
                      <a:pt x="188" y="71"/>
                    </a:lnTo>
                    <a:lnTo>
                      <a:pt x="188" y="77"/>
                    </a:lnTo>
                    <a:lnTo>
                      <a:pt x="188" y="77"/>
                    </a:lnTo>
                    <a:lnTo>
                      <a:pt x="188" y="77"/>
                    </a:lnTo>
                    <a:lnTo>
                      <a:pt x="188" y="77"/>
                    </a:lnTo>
                    <a:lnTo>
                      <a:pt x="194" y="77"/>
                    </a:lnTo>
                    <a:lnTo>
                      <a:pt x="194" y="77"/>
                    </a:lnTo>
                    <a:lnTo>
                      <a:pt x="194" y="77"/>
                    </a:lnTo>
                    <a:lnTo>
                      <a:pt x="200" y="77"/>
                    </a:lnTo>
                    <a:lnTo>
                      <a:pt x="200" y="83"/>
                    </a:lnTo>
                    <a:lnTo>
                      <a:pt x="200" y="83"/>
                    </a:lnTo>
                    <a:lnTo>
                      <a:pt x="200" y="83"/>
                    </a:lnTo>
                    <a:lnTo>
                      <a:pt x="200" y="83"/>
                    </a:lnTo>
                    <a:lnTo>
                      <a:pt x="200" y="83"/>
                    </a:lnTo>
                    <a:lnTo>
                      <a:pt x="200" y="89"/>
                    </a:lnTo>
                    <a:lnTo>
                      <a:pt x="200" y="89"/>
                    </a:lnTo>
                    <a:lnTo>
                      <a:pt x="200" y="89"/>
                    </a:lnTo>
                    <a:lnTo>
                      <a:pt x="200" y="95"/>
                    </a:lnTo>
                    <a:lnTo>
                      <a:pt x="200" y="95"/>
                    </a:lnTo>
                    <a:lnTo>
                      <a:pt x="200" y="95"/>
                    </a:lnTo>
                    <a:lnTo>
                      <a:pt x="206" y="95"/>
                    </a:lnTo>
                    <a:lnTo>
                      <a:pt x="206" y="101"/>
                    </a:lnTo>
                    <a:lnTo>
                      <a:pt x="206" y="101"/>
                    </a:lnTo>
                    <a:lnTo>
                      <a:pt x="206" y="101"/>
                    </a:lnTo>
                    <a:lnTo>
                      <a:pt x="212" y="101"/>
                    </a:lnTo>
                    <a:lnTo>
                      <a:pt x="212" y="101"/>
                    </a:lnTo>
                    <a:lnTo>
                      <a:pt x="212" y="95"/>
                    </a:lnTo>
                    <a:lnTo>
                      <a:pt x="212" y="95"/>
                    </a:lnTo>
                    <a:lnTo>
                      <a:pt x="212" y="95"/>
                    </a:lnTo>
                    <a:lnTo>
                      <a:pt x="212" y="95"/>
                    </a:lnTo>
                    <a:lnTo>
                      <a:pt x="212" y="95"/>
                    </a:lnTo>
                    <a:lnTo>
                      <a:pt x="218" y="95"/>
                    </a:lnTo>
                    <a:lnTo>
                      <a:pt x="218" y="95"/>
                    </a:lnTo>
                    <a:lnTo>
                      <a:pt x="218" y="95"/>
                    </a:lnTo>
                    <a:lnTo>
                      <a:pt x="218" y="95"/>
                    </a:lnTo>
                    <a:lnTo>
                      <a:pt x="224" y="95"/>
                    </a:lnTo>
                    <a:lnTo>
                      <a:pt x="224" y="95"/>
                    </a:lnTo>
                    <a:lnTo>
                      <a:pt x="224" y="95"/>
                    </a:lnTo>
                    <a:lnTo>
                      <a:pt x="224" y="95"/>
                    </a:lnTo>
                    <a:lnTo>
                      <a:pt x="230" y="89"/>
                    </a:lnTo>
                    <a:lnTo>
                      <a:pt x="230" y="89"/>
                    </a:lnTo>
                    <a:lnTo>
                      <a:pt x="230" y="89"/>
                    </a:lnTo>
                    <a:lnTo>
                      <a:pt x="236" y="89"/>
                    </a:lnTo>
                    <a:lnTo>
                      <a:pt x="236" y="89"/>
                    </a:lnTo>
                    <a:lnTo>
                      <a:pt x="236" y="89"/>
                    </a:lnTo>
                    <a:lnTo>
                      <a:pt x="236" y="89"/>
                    </a:lnTo>
                    <a:lnTo>
                      <a:pt x="241" y="89"/>
                    </a:lnTo>
                    <a:lnTo>
                      <a:pt x="241" y="89"/>
                    </a:lnTo>
                    <a:lnTo>
                      <a:pt x="241" y="95"/>
                    </a:lnTo>
                    <a:lnTo>
                      <a:pt x="241" y="95"/>
                    </a:lnTo>
                    <a:lnTo>
                      <a:pt x="241" y="95"/>
                    </a:lnTo>
                    <a:lnTo>
                      <a:pt x="241" y="95"/>
                    </a:lnTo>
                    <a:lnTo>
                      <a:pt x="247" y="101"/>
                    </a:lnTo>
                    <a:lnTo>
                      <a:pt x="247" y="101"/>
                    </a:lnTo>
                    <a:lnTo>
                      <a:pt x="247" y="101"/>
                    </a:lnTo>
                    <a:lnTo>
                      <a:pt x="247" y="101"/>
                    </a:lnTo>
                    <a:lnTo>
                      <a:pt x="247" y="107"/>
                    </a:lnTo>
                    <a:lnTo>
                      <a:pt x="247" y="107"/>
                    </a:lnTo>
                    <a:lnTo>
                      <a:pt x="247" y="107"/>
                    </a:lnTo>
                    <a:lnTo>
                      <a:pt x="247" y="107"/>
                    </a:lnTo>
                    <a:lnTo>
                      <a:pt x="253" y="107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53" y="118"/>
                    </a:lnTo>
                    <a:lnTo>
                      <a:pt x="253" y="118"/>
                    </a:lnTo>
                    <a:lnTo>
                      <a:pt x="253" y="118"/>
                    </a:lnTo>
                    <a:lnTo>
                      <a:pt x="253" y="124"/>
                    </a:lnTo>
                    <a:lnTo>
                      <a:pt x="253" y="124"/>
                    </a:lnTo>
                    <a:lnTo>
                      <a:pt x="253" y="124"/>
                    </a:lnTo>
                    <a:lnTo>
                      <a:pt x="259" y="124"/>
                    </a:lnTo>
                    <a:lnTo>
                      <a:pt x="259" y="124"/>
                    </a:lnTo>
                    <a:lnTo>
                      <a:pt x="259" y="124"/>
                    </a:lnTo>
                    <a:lnTo>
                      <a:pt x="259" y="124"/>
                    </a:lnTo>
                    <a:lnTo>
                      <a:pt x="259" y="124"/>
                    </a:lnTo>
                    <a:lnTo>
                      <a:pt x="265" y="124"/>
                    </a:lnTo>
                    <a:lnTo>
                      <a:pt x="265" y="124"/>
                    </a:lnTo>
                    <a:lnTo>
                      <a:pt x="265" y="124"/>
                    </a:lnTo>
                    <a:lnTo>
                      <a:pt x="265" y="124"/>
                    </a:lnTo>
                    <a:lnTo>
                      <a:pt x="271" y="124"/>
                    </a:lnTo>
                    <a:lnTo>
                      <a:pt x="271" y="124"/>
                    </a:lnTo>
                    <a:lnTo>
                      <a:pt x="271" y="124"/>
                    </a:lnTo>
                    <a:lnTo>
                      <a:pt x="271" y="124"/>
                    </a:lnTo>
                    <a:lnTo>
                      <a:pt x="277" y="124"/>
                    </a:lnTo>
                    <a:lnTo>
                      <a:pt x="277" y="124"/>
                    </a:lnTo>
                    <a:lnTo>
                      <a:pt x="277" y="124"/>
                    </a:lnTo>
                    <a:lnTo>
                      <a:pt x="277" y="124"/>
                    </a:lnTo>
                    <a:lnTo>
                      <a:pt x="283" y="124"/>
                    </a:lnTo>
                    <a:lnTo>
                      <a:pt x="283" y="130"/>
                    </a:lnTo>
                    <a:lnTo>
                      <a:pt x="283" y="130"/>
                    </a:lnTo>
                    <a:lnTo>
                      <a:pt x="283" y="124"/>
                    </a:lnTo>
                    <a:lnTo>
                      <a:pt x="289" y="124"/>
                    </a:lnTo>
                    <a:lnTo>
                      <a:pt x="289" y="124"/>
                    </a:lnTo>
                    <a:lnTo>
                      <a:pt x="289" y="124"/>
                    </a:lnTo>
                    <a:lnTo>
                      <a:pt x="289" y="124"/>
                    </a:lnTo>
                    <a:lnTo>
                      <a:pt x="294" y="124"/>
                    </a:lnTo>
                    <a:lnTo>
                      <a:pt x="294" y="124"/>
                    </a:lnTo>
                    <a:lnTo>
                      <a:pt x="294" y="124"/>
                    </a:lnTo>
                    <a:lnTo>
                      <a:pt x="300" y="124"/>
                    </a:lnTo>
                    <a:lnTo>
                      <a:pt x="300" y="124"/>
                    </a:lnTo>
                    <a:lnTo>
                      <a:pt x="300" y="130"/>
                    </a:lnTo>
                    <a:lnTo>
                      <a:pt x="300" y="130"/>
                    </a:lnTo>
                    <a:lnTo>
                      <a:pt x="300" y="130"/>
                    </a:lnTo>
                    <a:lnTo>
                      <a:pt x="300" y="130"/>
                    </a:lnTo>
                    <a:lnTo>
                      <a:pt x="300" y="136"/>
                    </a:lnTo>
                    <a:lnTo>
                      <a:pt x="300" y="136"/>
                    </a:lnTo>
                    <a:lnTo>
                      <a:pt x="300" y="136"/>
                    </a:lnTo>
                    <a:lnTo>
                      <a:pt x="306" y="136"/>
                    </a:lnTo>
                    <a:lnTo>
                      <a:pt x="306" y="136"/>
                    </a:lnTo>
                    <a:lnTo>
                      <a:pt x="306" y="136"/>
                    </a:lnTo>
                    <a:lnTo>
                      <a:pt x="306" y="136"/>
                    </a:lnTo>
                    <a:lnTo>
                      <a:pt x="312" y="136"/>
                    </a:lnTo>
                    <a:lnTo>
                      <a:pt x="312" y="136"/>
                    </a:lnTo>
                    <a:lnTo>
                      <a:pt x="312" y="136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18" y="142"/>
                    </a:lnTo>
                    <a:lnTo>
                      <a:pt x="324" y="142"/>
                    </a:lnTo>
                    <a:lnTo>
                      <a:pt x="324" y="142"/>
                    </a:lnTo>
                    <a:lnTo>
                      <a:pt x="324" y="142"/>
                    </a:lnTo>
                    <a:lnTo>
                      <a:pt x="324" y="142"/>
                    </a:lnTo>
                    <a:lnTo>
                      <a:pt x="330" y="142"/>
                    </a:lnTo>
                    <a:lnTo>
                      <a:pt x="330" y="142"/>
                    </a:lnTo>
                    <a:lnTo>
                      <a:pt x="330" y="136"/>
                    </a:lnTo>
                    <a:lnTo>
                      <a:pt x="330" y="136"/>
                    </a:lnTo>
                    <a:lnTo>
                      <a:pt x="330" y="136"/>
                    </a:lnTo>
                    <a:lnTo>
                      <a:pt x="336" y="136"/>
                    </a:lnTo>
                    <a:lnTo>
                      <a:pt x="336" y="136"/>
                    </a:lnTo>
                    <a:lnTo>
                      <a:pt x="336" y="136"/>
                    </a:lnTo>
                    <a:lnTo>
                      <a:pt x="342" y="142"/>
                    </a:lnTo>
                    <a:lnTo>
                      <a:pt x="342" y="142"/>
                    </a:lnTo>
                    <a:lnTo>
                      <a:pt x="342" y="142"/>
                    </a:lnTo>
                    <a:lnTo>
                      <a:pt x="342" y="142"/>
                    </a:lnTo>
                    <a:lnTo>
                      <a:pt x="347" y="142"/>
                    </a:lnTo>
                    <a:lnTo>
                      <a:pt x="347" y="142"/>
                    </a:lnTo>
                    <a:lnTo>
                      <a:pt x="347" y="142"/>
                    </a:lnTo>
                    <a:lnTo>
                      <a:pt x="353" y="142"/>
                    </a:lnTo>
                    <a:lnTo>
                      <a:pt x="353" y="142"/>
                    </a:lnTo>
                    <a:lnTo>
                      <a:pt x="353" y="142"/>
                    </a:lnTo>
                    <a:lnTo>
                      <a:pt x="353" y="142"/>
                    </a:lnTo>
                    <a:lnTo>
                      <a:pt x="353" y="142"/>
                    </a:lnTo>
                    <a:lnTo>
                      <a:pt x="359" y="148"/>
                    </a:lnTo>
                    <a:lnTo>
                      <a:pt x="359" y="148"/>
                    </a:lnTo>
                    <a:lnTo>
                      <a:pt x="359" y="148"/>
                    </a:lnTo>
                    <a:lnTo>
                      <a:pt x="359" y="148"/>
                    </a:lnTo>
                    <a:lnTo>
                      <a:pt x="359" y="148"/>
                    </a:lnTo>
                    <a:lnTo>
                      <a:pt x="365" y="148"/>
                    </a:lnTo>
                    <a:lnTo>
                      <a:pt x="365" y="154"/>
                    </a:lnTo>
                    <a:lnTo>
                      <a:pt x="365" y="154"/>
                    </a:lnTo>
                    <a:lnTo>
                      <a:pt x="365" y="154"/>
                    </a:lnTo>
                    <a:lnTo>
                      <a:pt x="365" y="160"/>
                    </a:lnTo>
                    <a:lnTo>
                      <a:pt x="365" y="160"/>
                    </a:lnTo>
                    <a:lnTo>
                      <a:pt x="365" y="160"/>
                    </a:lnTo>
                    <a:lnTo>
                      <a:pt x="365" y="160"/>
                    </a:lnTo>
                    <a:lnTo>
                      <a:pt x="371" y="160"/>
                    </a:lnTo>
                    <a:lnTo>
                      <a:pt x="371" y="165"/>
                    </a:lnTo>
                    <a:lnTo>
                      <a:pt x="371" y="165"/>
                    </a:lnTo>
                    <a:lnTo>
                      <a:pt x="371" y="165"/>
                    </a:lnTo>
                    <a:lnTo>
                      <a:pt x="377" y="165"/>
                    </a:lnTo>
                    <a:lnTo>
                      <a:pt x="377" y="165"/>
                    </a:lnTo>
                    <a:lnTo>
                      <a:pt x="377" y="165"/>
                    </a:lnTo>
                    <a:lnTo>
                      <a:pt x="377" y="171"/>
                    </a:lnTo>
                    <a:lnTo>
                      <a:pt x="377" y="171"/>
                    </a:lnTo>
                    <a:lnTo>
                      <a:pt x="377" y="171"/>
                    </a:lnTo>
                    <a:lnTo>
                      <a:pt x="377" y="171"/>
                    </a:lnTo>
                    <a:lnTo>
                      <a:pt x="383" y="171"/>
                    </a:lnTo>
                    <a:lnTo>
                      <a:pt x="383" y="171"/>
                    </a:lnTo>
                    <a:lnTo>
                      <a:pt x="383" y="171"/>
                    </a:lnTo>
                    <a:lnTo>
                      <a:pt x="389" y="171"/>
                    </a:lnTo>
                    <a:lnTo>
                      <a:pt x="389" y="171"/>
                    </a:lnTo>
                    <a:lnTo>
                      <a:pt x="389" y="171"/>
                    </a:lnTo>
                    <a:lnTo>
                      <a:pt x="389" y="171"/>
                    </a:lnTo>
                    <a:lnTo>
                      <a:pt x="395" y="171"/>
                    </a:lnTo>
                    <a:lnTo>
                      <a:pt x="395" y="171"/>
                    </a:lnTo>
                    <a:lnTo>
                      <a:pt x="395" y="171"/>
                    </a:lnTo>
                    <a:lnTo>
                      <a:pt x="400" y="171"/>
                    </a:lnTo>
                    <a:lnTo>
                      <a:pt x="400" y="171"/>
                    </a:lnTo>
                    <a:lnTo>
                      <a:pt x="400" y="171"/>
                    </a:lnTo>
                    <a:lnTo>
                      <a:pt x="400" y="177"/>
                    </a:lnTo>
                    <a:lnTo>
                      <a:pt x="400" y="177"/>
                    </a:lnTo>
                    <a:lnTo>
                      <a:pt x="400" y="177"/>
                    </a:lnTo>
                    <a:lnTo>
                      <a:pt x="400" y="177"/>
                    </a:lnTo>
                    <a:lnTo>
                      <a:pt x="400" y="183"/>
                    </a:lnTo>
                    <a:lnTo>
                      <a:pt x="400" y="183"/>
                    </a:lnTo>
                    <a:lnTo>
                      <a:pt x="400" y="183"/>
                    </a:lnTo>
                    <a:lnTo>
                      <a:pt x="400" y="189"/>
                    </a:lnTo>
                    <a:lnTo>
                      <a:pt x="400" y="189"/>
                    </a:lnTo>
                    <a:lnTo>
                      <a:pt x="400" y="189"/>
                    </a:lnTo>
                    <a:lnTo>
                      <a:pt x="400" y="189"/>
                    </a:lnTo>
                    <a:lnTo>
                      <a:pt x="406" y="195"/>
                    </a:lnTo>
                    <a:lnTo>
                      <a:pt x="406" y="195"/>
                    </a:lnTo>
                    <a:lnTo>
                      <a:pt x="406" y="195"/>
                    </a:lnTo>
                    <a:lnTo>
                      <a:pt x="406" y="195"/>
                    </a:lnTo>
                    <a:lnTo>
                      <a:pt x="412" y="195"/>
                    </a:lnTo>
                    <a:lnTo>
                      <a:pt x="412" y="195"/>
                    </a:lnTo>
                    <a:lnTo>
                      <a:pt x="412" y="195"/>
                    </a:lnTo>
                    <a:lnTo>
                      <a:pt x="412" y="201"/>
                    </a:lnTo>
                    <a:lnTo>
                      <a:pt x="418" y="201"/>
                    </a:lnTo>
                    <a:lnTo>
                      <a:pt x="418" y="201"/>
                    </a:lnTo>
                    <a:lnTo>
                      <a:pt x="418" y="201"/>
                    </a:lnTo>
                    <a:lnTo>
                      <a:pt x="418" y="207"/>
                    </a:lnTo>
                    <a:lnTo>
                      <a:pt x="418" y="207"/>
                    </a:lnTo>
                    <a:lnTo>
                      <a:pt x="418" y="201"/>
                    </a:lnTo>
                    <a:lnTo>
                      <a:pt x="424" y="201"/>
                    </a:lnTo>
                    <a:lnTo>
                      <a:pt x="424" y="201"/>
                    </a:lnTo>
                    <a:lnTo>
                      <a:pt x="424" y="201"/>
                    </a:lnTo>
                    <a:lnTo>
                      <a:pt x="424" y="201"/>
                    </a:lnTo>
                    <a:lnTo>
                      <a:pt x="430" y="201"/>
                    </a:lnTo>
                    <a:lnTo>
                      <a:pt x="430" y="201"/>
                    </a:lnTo>
                    <a:lnTo>
                      <a:pt x="430" y="201"/>
                    </a:lnTo>
                    <a:lnTo>
                      <a:pt x="430" y="201"/>
                    </a:lnTo>
                    <a:lnTo>
                      <a:pt x="430" y="207"/>
                    </a:lnTo>
                    <a:lnTo>
                      <a:pt x="430" y="207"/>
                    </a:lnTo>
                    <a:lnTo>
                      <a:pt x="430" y="207"/>
                    </a:lnTo>
                    <a:lnTo>
                      <a:pt x="430" y="213"/>
                    </a:lnTo>
                    <a:lnTo>
                      <a:pt x="430" y="213"/>
                    </a:lnTo>
                    <a:lnTo>
                      <a:pt x="430" y="213"/>
                    </a:lnTo>
                    <a:lnTo>
                      <a:pt x="430" y="213"/>
                    </a:lnTo>
                    <a:lnTo>
                      <a:pt x="430" y="218"/>
                    </a:lnTo>
                    <a:lnTo>
                      <a:pt x="430" y="218"/>
                    </a:lnTo>
                    <a:lnTo>
                      <a:pt x="430" y="218"/>
                    </a:lnTo>
                    <a:lnTo>
                      <a:pt x="430" y="224"/>
                    </a:lnTo>
                    <a:lnTo>
                      <a:pt x="430" y="224"/>
                    </a:lnTo>
                    <a:lnTo>
                      <a:pt x="430" y="224"/>
                    </a:lnTo>
                    <a:lnTo>
                      <a:pt x="430" y="224"/>
                    </a:lnTo>
                    <a:lnTo>
                      <a:pt x="430" y="230"/>
                    </a:lnTo>
                    <a:lnTo>
                      <a:pt x="430" y="230"/>
                    </a:lnTo>
                    <a:lnTo>
                      <a:pt x="430" y="230"/>
                    </a:lnTo>
                    <a:lnTo>
                      <a:pt x="430" y="236"/>
                    </a:lnTo>
                    <a:lnTo>
                      <a:pt x="430" y="236"/>
                    </a:lnTo>
                    <a:lnTo>
                      <a:pt x="430" y="236"/>
                    </a:lnTo>
                    <a:lnTo>
                      <a:pt x="436" y="236"/>
                    </a:lnTo>
                    <a:lnTo>
                      <a:pt x="436" y="236"/>
                    </a:lnTo>
                    <a:lnTo>
                      <a:pt x="436" y="236"/>
                    </a:lnTo>
                    <a:lnTo>
                      <a:pt x="436" y="236"/>
                    </a:lnTo>
                    <a:lnTo>
                      <a:pt x="442" y="242"/>
                    </a:lnTo>
                    <a:lnTo>
                      <a:pt x="442" y="236"/>
                    </a:lnTo>
                    <a:lnTo>
                      <a:pt x="442" y="236"/>
                    </a:lnTo>
                    <a:lnTo>
                      <a:pt x="442" y="236"/>
                    </a:lnTo>
                    <a:lnTo>
                      <a:pt x="448" y="236"/>
                    </a:lnTo>
                    <a:lnTo>
                      <a:pt x="448" y="236"/>
                    </a:lnTo>
                    <a:lnTo>
                      <a:pt x="448" y="236"/>
                    </a:lnTo>
                    <a:lnTo>
                      <a:pt x="448" y="230"/>
                    </a:lnTo>
                    <a:lnTo>
                      <a:pt x="448" y="230"/>
                    </a:lnTo>
                    <a:lnTo>
                      <a:pt x="448" y="230"/>
                    </a:lnTo>
                    <a:lnTo>
                      <a:pt x="453" y="230"/>
                    </a:lnTo>
                    <a:lnTo>
                      <a:pt x="453" y="230"/>
                    </a:lnTo>
                    <a:lnTo>
                      <a:pt x="453" y="224"/>
                    </a:lnTo>
                    <a:lnTo>
                      <a:pt x="453" y="224"/>
                    </a:lnTo>
                    <a:lnTo>
                      <a:pt x="453" y="224"/>
                    </a:lnTo>
                    <a:lnTo>
                      <a:pt x="453" y="218"/>
                    </a:lnTo>
                    <a:lnTo>
                      <a:pt x="453" y="218"/>
                    </a:lnTo>
                    <a:lnTo>
                      <a:pt x="453" y="218"/>
                    </a:lnTo>
                    <a:lnTo>
                      <a:pt x="459" y="218"/>
                    </a:lnTo>
                    <a:lnTo>
                      <a:pt x="459" y="218"/>
                    </a:lnTo>
                    <a:lnTo>
                      <a:pt x="459" y="218"/>
                    </a:lnTo>
                    <a:lnTo>
                      <a:pt x="465" y="218"/>
                    </a:lnTo>
                    <a:lnTo>
                      <a:pt x="465" y="218"/>
                    </a:lnTo>
                    <a:lnTo>
                      <a:pt x="465" y="218"/>
                    </a:lnTo>
                    <a:lnTo>
                      <a:pt x="465" y="218"/>
                    </a:lnTo>
                    <a:lnTo>
                      <a:pt x="471" y="218"/>
                    </a:lnTo>
                    <a:lnTo>
                      <a:pt x="471" y="213"/>
                    </a:lnTo>
                    <a:lnTo>
                      <a:pt x="471" y="213"/>
                    </a:lnTo>
                    <a:lnTo>
                      <a:pt x="471" y="213"/>
                    </a:lnTo>
                    <a:lnTo>
                      <a:pt x="471" y="213"/>
                    </a:lnTo>
                    <a:lnTo>
                      <a:pt x="477" y="213"/>
                    </a:lnTo>
                    <a:lnTo>
                      <a:pt x="477" y="213"/>
                    </a:lnTo>
                    <a:lnTo>
                      <a:pt x="477" y="213"/>
                    </a:lnTo>
                    <a:lnTo>
                      <a:pt x="477" y="213"/>
                    </a:lnTo>
                    <a:lnTo>
                      <a:pt x="483" y="213"/>
                    </a:lnTo>
                    <a:lnTo>
                      <a:pt x="483" y="213"/>
                    </a:lnTo>
                    <a:lnTo>
                      <a:pt x="483" y="207"/>
                    </a:lnTo>
                    <a:lnTo>
                      <a:pt x="483" y="207"/>
                    </a:lnTo>
                    <a:lnTo>
                      <a:pt x="489" y="207"/>
                    </a:lnTo>
                    <a:lnTo>
                      <a:pt x="489" y="207"/>
                    </a:lnTo>
                    <a:lnTo>
                      <a:pt x="489" y="207"/>
                    </a:lnTo>
                    <a:lnTo>
                      <a:pt x="489" y="207"/>
                    </a:lnTo>
                    <a:lnTo>
                      <a:pt x="489" y="207"/>
                    </a:lnTo>
                    <a:lnTo>
                      <a:pt x="495" y="207"/>
                    </a:lnTo>
                    <a:lnTo>
                      <a:pt x="495" y="213"/>
                    </a:lnTo>
                    <a:lnTo>
                      <a:pt x="489" y="213"/>
                    </a:lnTo>
                    <a:lnTo>
                      <a:pt x="489" y="213"/>
                    </a:lnTo>
                    <a:lnTo>
                      <a:pt x="489" y="213"/>
                    </a:lnTo>
                    <a:lnTo>
                      <a:pt x="489" y="213"/>
                    </a:lnTo>
                    <a:lnTo>
                      <a:pt x="489" y="218"/>
                    </a:lnTo>
                    <a:lnTo>
                      <a:pt x="489" y="218"/>
                    </a:lnTo>
                    <a:lnTo>
                      <a:pt x="489" y="218"/>
                    </a:lnTo>
                    <a:lnTo>
                      <a:pt x="489" y="224"/>
                    </a:lnTo>
                    <a:lnTo>
                      <a:pt x="489" y="224"/>
                    </a:lnTo>
                    <a:lnTo>
                      <a:pt x="489" y="224"/>
                    </a:lnTo>
                    <a:lnTo>
                      <a:pt x="489" y="224"/>
                    </a:lnTo>
                    <a:lnTo>
                      <a:pt x="489" y="224"/>
                    </a:lnTo>
                    <a:lnTo>
                      <a:pt x="495" y="230"/>
                    </a:lnTo>
                    <a:lnTo>
                      <a:pt x="495" y="230"/>
                    </a:lnTo>
                    <a:lnTo>
                      <a:pt x="489" y="230"/>
                    </a:lnTo>
                    <a:lnTo>
                      <a:pt x="489" y="230"/>
                    </a:lnTo>
                    <a:lnTo>
                      <a:pt x="489" y="236"/>
                    </a:lnTo>
                    <a:lnTo>
                      <a:pt x="489" y="236"/>
                    </a:lnTo>
                    <a:lnTo>
                      <a:pt x="489" y="236"/>
                    </a:lnTo>
                    <a:lnTo>
                      <a:pt x="489" y="236"/>
                    </a:lnTo>
                    <a:lnTo>
                      <a:pt x="495" y="242"/>
                    </a:lnTo>
                    <a:lnTo>
                      <a:pt x="495" y="242"/>
                    </a:lnTo>
                    <a:lnTo>
                      <a:pt x="495" y="242"/>
                    </a:lnTo>
                    <a:lnTo>
                      <a:pt x="495" y="242"/>
                    </a:lnTo>
                    <a:lnTo>
                      <a:pt x="495" y="248"/>
                    </a:lnTo>
                    <a:lnTo>
                      <a:pt x="495" y="248"/>
                    </a:lnTo>
                    <a:lnTo>
                      <a:pt x="495" y="248"/>
                    </a:lnTo>
                    <a:lnTo>
                      <a:pt x="495" y="248"/>
                    </a:lnTo>
                    <a:lnTo>
                      <a:pt x="495" y="254"/>
                    </a:lnTo>
                    <a:lnTo>
                      <a:pt x="495" y="254"/>
                    </a:lnTo>
                    <a:lnTo>
                      <a:pt x="495" y="254"/>
                    </a:lnTo>
                    <a:lnTo>
                      <a:pt x="495" y="254"/>
                    </a:lnTo>
                    <a:lnTo>
                      <a:pt x="495" y="260"/>
                    </a:lnTo>
                    <a:lnTo>
                      <a:pt x="495" y="260"/>
                    </a:lnTo>
                    <a:lnTo>
                      <a:pt x="495" y="260"/>
                    </a:lnTo>
                    <a:lnTo>
                      <a:pt x="501" y="260"/>
                    </a:lnTo>
                    <a:lnTo>
                      <a:pt x="501" y="260"/>
                    </a:lnTo>
                    <a:lnTo>
                      <a:pt x="501" y="266"/>
                    </a:lnTo>
                    <a:lnTo>
                      <a:pt x="501" y="266"/>
                    </a:lnTo>
                    <a:lnTo>
                      <a:pt x="501" y="266"/>
                    </a:lnTo>
                    <a:lnTo>
                      <a:pt x="501" y="266"/>
                    </a:lnTo>
                    <a:lnTo>
                      <a:pt x="506" y="266"/>
                    </a:lnTo>
                    <a:lnTo>
                      <a:pt x="506" y="266"/>
                    </a:lnTo>
                    <a:lnTo>
                      <a:pt x="506" y="266"/>
                    </a:lnTo>
                    <a:lnTo>
                      <a:pt x="512" y="271"/>
                    </a:lnTo>
                    <a:lnTo>
                      <a:pt x="512" y="271"/>
                    </a:lnTo>
                    <a:lnTo>
                      <a:pt x="512" y="271"/>
                    </a:lnTo>
                    <a:lnTo>
                      <a:pt x="512" y="271"/>
                    </a:lnTo>
                    <a:lnTo>
                      <a:pt x="518" y="271"/>
                    </a:lnTo>
                    <a:lnTo>
                      <a:pt x="518" y="271"/>
                    </a:lnTo>
                    <a:lnTo>
                      <a:pt x="518" y="271"/>
                    </a:lnTo>
                    <a:lnTo>
                      <a:pt x="518" y="271"/>
                    </a:lnTo>
                    <a:lnTo>
                      <a:pt x="518" y="277"/>
                    </a:lnTo>
                    <a:lnTo>
                      <a:pt x="524" y="271"/>
                    </a:lnTo>
                    <a:lnTo>
                      <a:pt x="524" y="271"/>
                    </a:lnTo>
                    <a:lnTo>
                      <a:pt x="524" y="271"/>
                    </a:lnTo>
                    <a:lnTo>
                      <a:pt x="524" y="271"/>
                    </a:lnTo>
                    <a:lnTo>
                      <a:pt x="524" y="271"/>
                    </a:lnTo>
                    <a:lnTo>
                      <a:pt x="524" y="266"/>
                    </a:lnTo>
                    <a:lnTo>
                      <a:pt x="524" y="266"/>
                    </a:lnTo>
                    <a:lnTo>
                      <a:pt x="530" y="266"/>
                    </a:lnTo>
                    <a:lnTo>
                      <a:pt x="530" y="266"/>
                    </a:lnTo>
                    <a:lnTo>
                      <a:pt x="530" y="266"/>
                    </a:lnTo>
                    <a:lnTo>
                      <a:pt x="530" y="260"/>
                    </a:lnTo>
                    <a:lnTo>
                      <a:pt x="524" y="260"/>
                    </a:lnTo>
                    <a:lnTo>
                      <a:pt x="524" y="260"/>
                    </a:lnTo>
                    <a:lnTo>
                      <a:pt x="524" y="260"/>
                    </a:lnTo>
                    <a:lnTo>
                      <a:pt x="524" y="254"/>
                    </a:lnTo>
                    <a:lnTo>
                      <a:pt x="530" y="254"/>
                    </a:lnTo>
                    <a:lnTo>
                      <a:pt x="530" y="254"/>
                    </a:lnTo>
                    <a:lnTo>
                      <a:pt x="530" y="254"/>
                    </a:lnTo>
                    <a:lnTo>
                      <a:pt x="530" y="254"/>
                    </a:lnTo>
                    <a:lnTo>
                      <a:pt x="536" y="260"/>
                    </a:lnTo>
                    <a:lnTo>
                      <a:pt x="536" y="260"/>
                    </a:lnTo>
                    <a:lnTo>
                      <a:pt x="536" y="260"/>
                    </a:lnTo>
                    <a:lnTo>
                      <a:pt x="536" y="260"/>
                    </a:lnTo>
                    <a:lnTo>
                      <a:pt x="542" y="260"/>
                    </a:lnTo>
                    <a:lnTo>
                      <a:pt x="542" y="260"/>
                    </a:lnTo>
                    <a:lnTo>
                      <a:pt x="542" y="260"/>
                    </a:lnTo>
                    <a:lnTo>
                      <a:pt x="542" y="266"/>
                    </a:lnTo>
                    <a:lnTo>
                      <a:pt x="542" y="266"/>
                    </a:lnTo>
                    <a:lnTo>
                      <a:pt x="542" y="266"/>
                    </a:lnTo>
                    <a:lnTo>
                      <a:pt x="542" y="266"/>
                    </a:lnTo>
                    <a:lnTo>
                      <a:pt x="542" y="271"/>
                    </a:lnTo>
                    <a:lnTo>
                      <a:pt x="542" y="271"/>
                    </a:lnTo>
                    <a:lnTo>
                      <a:pt x="548" y="271"/>
                    </a:lnTo>
                    <a:lnTo>
                      <a:pt x="548" y="271"/>
                    </a:lnTo>
                    <a:lnTo>
                      <a:pt x="548" y="277"/>
                    </a:lnTo>
                    <a:lnTo>
                      <a:pt x="548" y="277"/>
                    </a:lnTo>
                    <a:lnTo>
                      <a:pt x="548" y="277"/>
                    </a:lnTo>
                    <a:lnTo>
                      <a:pt x="554" y="277"/>
                    </a:lnTo>
                    <a:lnTo>
                      <a:pt x="554" y="277"/>
                    </a:lnTo>
                    <a:lnTo>
                      <a:pt x="554" y="277"/>
                    </a:lnTo>
                    <a:lnTo>
                      <a:pt x="554" y="283"/>
                    </a:lnTo>
                    <a:lnTo>
                      <a:pt x="559" y="283"/>
                    </a:lnTo>
                    <a:lnTo>
                      <a:pt x="559" y="283"/>
                    </a:lnTo>
                    <a:lnTo>
                      <a:pt x="559" y="283"/>
                    </a:lnTo>
                    <a:lnTo>
                      <a:pt x="559" y="283"/>
                    </a:lnTo>
                    <a:lnTo>
                      <a:pt x="559" y="283"/>
                    </a:lnTo>
                    <a:lnTo>
                      <a:pt x="565" y="289"/>
                    </a:lnTo>
                    <a:lnTo>
                      <a:pt x="565" y="289"/>
                    </a:lnTo>
                    <a:lnTo>
                      <a:pt x="565" y="289"/>
                    </a:lnTo>
                    <a:lnTo>
                      <a:pt x="565" y="289"/>
                    </a:lnTo>
                    <a:lnTo>
                      <a:pt x="565" y="289"/>
                    </a:lnTo>
                    <a:lnTo>
                      <a:pt x="565" y="295"/>
                    </a:lnTo>
                    <a:lnTo>
                      <a:pt x="571" y="295"/>
                    </a:lnTo>
                    <a:lnTo>
                      <a:pt x="571" y="295"/>
                    </a:lnTo>
                    <a:lnTo>
                      <a:pt x="571" y="295"/>
                    </a:lnTo>
                    <a:lnTo>
                      <a:pt x="577" y="295"/>
                    </a:lnTo>
                    <a:lnTo>
                      <a:pt x="577" y="295"/>
                    </a:lnTo>
                    <a:lnTo>
                      <a:pt x="577" y="295"/>
                    </a:lnTo>
                    <a:lnTo>
                      <a:pt x="577" y="301"/>
                    </a:lnTo>
                    <a:lnTo>
                      <a:pt x="577" y="301"/>
                    </a:lnTo>
                    <a:lnTo>
                      <a:pt x="577" y="301"/>
                    </a:lnTo>
                    <a:lnTo>
                      <a:pt x="577" y="301"/>
                    </a:lnTo>
                    <a:lnTo>
                      <a:pt x="577" y="307"/>
                    </a:lnTo>
                    <a:lnTo>
                      <a:pt x="577" y="307"/>
                    </a:lnTo>
                    <a:lnTo>
                      <a:pt x="577" y="307"/>
                    </a:lnTo>
                    <a:lnTo>
                      <a:pt x="577" y="307"/>
                    </a:lnTo>
                    <a:lnTo>
                      <a:pt x="577" y="307"/>
                    </a:lnTo>
                    <a:lnTo>
                      <a:pt x="577" y="313"/>
                    </a:lnTo>
                    <a:lnTo>
                      <a:pt x="577" y="313"/>
                    </a:lnTo>
                    <a:lnTo>
                      <a:pt x="577" y="313"/>
                    </a:lnTo>
                    <a:lnTo>
                      <a:pt x="577" y="313"/>
                    </a:lnTo>
                    <a:lnTo>
                      <a:pt x="577" y="319"/>
                    </a:lnTo>
                    <a:lnTo>
                      <a:pt x="583" y="319"/>
                    </a:lnTo>
                    <a:lnTo>
                      <a:pt x="583" y="319"/>
                    </a:lnTo>
                    <a:lnTo>
                      <a:pt x="583" y="319"/>
                    </a:lnTo>
                    <a:lnTo>
                      <a:pt x="589" y="319"/>
                    </a:lnTo>
                    <a:lnTo>
                      <a:pt x="589" y="319"/>
                    </a:lnTo>
                    <a:lnTo>
                      <a:pt x="589" y="319"/>
                    </a:lnTo>
                    <a:lnTo>
                      <a:pt x="589" y="319"/>
                    </a:lnTo>
                    <a:lnTo>
                      <a:pt x="589" y="324"/>
                    </a:lnTo>
                    <a:lnTo>
                      <a:pt x="589" y="324"/>
                    </a:lnTo>
                    <a:lnTo>
                      <a:pt x="589" y="324"/>
                    </a:lnTo>
                    <a:lnTo>
                      <a:pt x="589" y="324"/>
                    </a:lnTo>
                    <a:lnTo>
                      <a:pt x="589" y="324"/>
                    </a:lnTo>
                    <a:lnTo>
                      <a:pt x="589" y="324"/>
                    </a:lnTo>
                    <a:lnTo>
                      <a:pt x="583" y="324"/>
                    </a:lnTo>
                    <a:lnTo>
                      <a:pt x="583" y="330"/>
                    </a:lnTo>
                    <a:lnTo>
                      <a:pt x="589" y="330"/>
                    </a:lnTo>
                    <a:lnTo>
                      <a:pt x="589" y="330"/>
                    </a:lnTo>
                    <a:lnTo>
                      <a:pt x="589" y="330"/>
                    </a:lnTo>
                    <a:lnTo>
                      <a:pt x="589" y="336"/>
                    </a:lnTo>
                    <a:lnTo>
                      <a:pt x="583" y="336"/>
                    </a:lnTo>
                    <a:lnTo>
                      <a:pt x="583" y="336"/>
                    </a:lnTo>
                    <a:lnTo>
                      <a:pt x="583" y="336"/>
                    </a:lnTo>
                    <a:lnTo>
                      <a:pt x="583" y="336"/>
                    </a:lnTo>
                    <a:lnTo>
                      <a:pt x="583" y="342"/>
                    </a:lnTo>
                    <a:lnTo>
                      <a:pt x="583" y="342"/>
                    </a:lnTo>
                    <a:lnTo>
                      <a:pt x="583" y="342"/>
                    </a:lnTo>
                    <a:lnTo>
                      <a:pt x="583" y="342"/>
                    </a:lnTo>
                    <a:lnTo>
                      <a:pt x="583" y="348"/>
                    </a:lnTo>
                    <a:lnTo>
                      <a:pt x="583" y="348"/>
                    </a:lnTo>
                    <a:lnTo>
                      <a:pt x="583" y="348"/>
                    </a:lnTo>
                    <a:lnTo>
                      <a:pt x="583" y="348"/>
                    </a:lnTo>
                    <a:lnTo>
                      <a:pt x="583" y="354"/>
                    </a:lnTo>
                    <a:lnTo>
                      <a:pt x="589" y="354"/>
                    </a:lnTo>
                    <a:lnTo>
                      <a:pt x="589" y="354"/>
                    </a:lnTo>
                    <a:lnTo>
                      <a:pt x="589" y="354"/>
                    </a:lnTo>
                    <a:lnTo>
                      <a:pt x="589" y="360"/>
                    </a:lnTo>
                    <a:lnTo>
                      <a:pt x="589" y="360"/>
                    </a:lnTo>
                    <a:lnTo>
                      <a:pt x="589" y="360"/>
                    </a:lnTo>
                    <a:lnTo>
                      <a:pt x="595" y="360"/>
                    </a:lnTo>
                    <a:lnTo>
                      <a:pt x="595" y="360"/>
                    </a:lnTo>
                    <a:lnTo>
                      <a:pt x="595" y="366"/>
                    </a:lnTo>
                    <a:lnTo>
                      <a:pt x="595" y="366"/>
                    </a:lnTo>
                    <a:lnTo>
                      <a:pt x="595" y="366"/>
                    </a:lnTo>
                    <a:lnTo>
                      <a:pt x="601" y="366"/>
                    </a:lnTo>
                    <a:lnTo>
                      <a:pt x="601" y="366"/>
                    </a:lnTo>
                    <a:lnTo>
                      <a:pt x="601" y="366"/>
                    </a:lnTo>
                    <a:lnTo>
                      <a:pt x="601" y="372"/>
                    </a:lnTo>
                    <a:lnTo>
                      <a:pt x="607" y="372"/>
                    </a:lnTo>
                    <a:lnTo>
                      <a:pt x="607" y="372"/>
                    </a:lnTo>
                    <a:lnTo>
                      <a:pt x="607" y="372"/>
                    </a:lnTo>
                    <a:lnTo>
                      <a:pt x="607" y="372"/>
                    </a:lnTo>
                    <a:lnTo>
                      <a:pt x="607" y="378"/>
                    </a:lnTo>
                    <a:lnTo>
                      <a:pt x="607" y="378"/>
                    </a:lnTo>
                    <a:lnTo>
                      <a:pt x="612" y="378"/>
                    </a:lnTo>
                    <a:lnTo>
                      <a:pt x="612" y="378"/>
                    </a:lnTo>
                    <a:lnTo>
                      <a:pt x="612" y="383"/>
                    </a:lnTo>
                    <a:lnTo>
                      <a:pt x="612" y="383"/>
                    </a:lnTo>
                    <a:lnTo>
                      <a:pt x="612" y="383"/>
                    </a:lnTo>
                    <a:lnTo>
                      <a:pt x="607" y="383"/>
                    </a:lnTo>
                    <a:lnTo>
                      <a:pt x="612" y="389"/>
                    </a:lnTo>
                    <a:lnTo>
                      <a:pt x="612" y="389"/>
                    </a:lnTo>
                    <a:lnTo>
                      <a:pt x="607" y="389"/>
                    </a:lnTo>
                    <a:lnTo>
                      <a:pt x="607" y="389"/>
                    </a:lnTo>
                    <a:lnTo>
                      <a:pt x="607" y="389"/>
                    </a:lnTo>
                    <a:lnTo>
                      <a:pt x="607" y="389"/>
                    </a:lnTo>
                    <a:lnTo>
                      <a:pt x="607" y="395"/>
                    </a:lnTo>
                    <a:lnTo>
                      <a:pt x="607" y="395"/>
                    </a:lnTo>
                    <a:lnTo>
                      <a:pt x="601" y="395"/>
                    </a:lnTo>
                    <a:lnTo>
                      <a:pt x="601" y="395"/>
                    </a:lnTo>
                    <a:lnTo>
                      <a:pt x="601" y="395"/>
                    </a:lnTo>
                    <a:lnTo>
                      <a:pt x="601" y="395"/>
                    </a:lnTo>
                    <a:lnTo>
                      <a:pt x="601" y="401"/>
                    </a:lnTo>
                    <a:lnTo>
                      <a:pt x="601" y="401"/>
                    </a:lnTo>
                    <a:lnTo>
                      <a:pt x="601" y="401"/>
                    </a:lnTo>
                    <a:lnTo>
                      <a:pt x="601" y="407"/>
                    </a:lnTo>
                    <a:lnTo>
                      <a:pt x="601" y="407"/>
                    </a:lnTo>
                    <a:lnTo>
                      <a:pt x="601" y="407"/>
                    </a:lnTo>
                    <a:lnTo>
                      <a:pt x="595" y="407"/>
                    </a:lnTo>
                    <a:lnTo>
                      <a:pt x="595" y="413"/>
                    </a:lnTo>
                    <a:lnTo>
                      <a:pt x="595" y="413"/>
                    </a:lnTo>
                    <a:lnTo>
                      <a:pt x="595" y="413"/>
                    </a:lnTo>
                    <a:lnTo>
                      <a:pt x="595" y="413"/>
                    </a:lnTo>
                    <a:lnTo>
                      <a:pt x="601" y="419"/>
                    </a:lnTo>
                    <a:lnTo>
                      <a:pt x="601" y="419"/>
                    </a:lnTo>
                    <a:lnTo>
                      <a:pt x="601" y="419"/>
                    </a:lnTo>
                    <a:lnTo>
                      <a:pt x="601" y="425"/>
                    </a:lnTo>
                    <a:lnTo>
                      <a:pt x="601" y="425"/>
                    </a:lnTo>
                    <a:lnTo>
                      <a:pt x="595" y="425"/>
                    </a:lnTo>
                    <a:lnTo>
                      <a:pt x="595" y="425"/>
                    </a:lnTo>
                    <a:lnTo>
                      <a:pt x="595" y="425"/>
                    </a:lnTo>
                    <a:lnTo>
                      <a:pt x="595" y="425"/>
                    </a:lnTo>
                    <a:lnTo>
                      <a:pt x="595" y="425"/>
                    </a:lnTo>
                    <a:lnTo>
                      <a:pt x="589" y="425"/>
                    </a:lnTo>
                    <a:lnTo>
                      <a:pt x="589" y="425"/>
                    </a:lnTo>
                    <a:lnTo>
                      <a:pt x="589" y="425"/>
                    </a:lnTo>
                    <a:lnTo>
                      <a:pt x="589" y="425"/>
                    </a:lnTo>
                    <a:lnTo>
                      <a:pt x="583" y="431"/>
                    </a:lnTo>
                    <a:lnTo>
                      <a:pt x="583" y="431"/>
                    </a:lnTo>
                    <a:lnTo>
                      <a:pt x="583" y="431"/>
                    </a:lnTo>
                    <a:lnTo>
                      <a:pt x="583" y="431"/>
                    </a:lnTo>
                    <a:lnTo>
                      <a:pt x="577" y="431"/>
                    </a:lnTo>
                    <a:lnTo>
                      <a:pt x="577" y="425"/>
                    </a:lnTo>
                    <a:lnTo>
                      <a:pt x="577" y="425"/>
                    </a:lnTo>
                    <a:lnTo>
                      <a:pt x="577" y="425"/>
                    </a:lnTo>
                    <a:lnTo>
                      <a:pt x="571" y="425"/>
                    </a:lnTo>
                    <a:lnTo>
                      <a:pt x="571" y="425"/>
                    </a:lnTo>
                    <a:lnTo>
                      <a:pt x="571" y="425"/>
                    </a:lnTo>
                    <a:lnTo>
                      <a:pt x="571" y="425"/>
                    </a:lnTo>
                    <a:lnTo>
                      <a:pt x="565" y="425"/>
                    </a:lnTo>
                    <a:lnTo>
                      <a:pt x="565" y="425"/>
                    </a:lnTo>
                    <a:lnTo>
                      <a:pt x="565" y="425"/>
                    </a:lnTo>
                    <a:lnTo>
                      <a:pt x="565" y="425"/>
                    </a:lnTo>
                    <a:lnTo>
                      <a:pt x="565" y="425"/>
                    </a:lnTo>
                    <a:lnTo>
                      <a:pt x="559" y="425"/>
                    </a:lnTo>
                    <a:lnTo>
                      <a:pt x="559" y="425"/>
                    </a:lnTo>
                    <a:lnTo>
                      <a:pt x="559" y="425"/>
                    </a:lnTo>
                    <a:lnTo>
                      <a:pt x="559" y="425"/>
                    </a:lnTo>
                    <a:lnTo>
                      <a:pt x="554" y="431"/>
                    </a:lnTo>
                    <a:lnTo>
                      <a:pt x="554" y="431"/>
                    </a:lnTo>
                    <a:lnTo>
                      <a:pt x="554" y="431"/>
                    </a:lnTo>
                    <a:lnTo>
                      <a:pt x="554" y="431"/>
                    </a:lnTo>
                    <a:lnTo>
                      <a:pt x="554" y="431"/>
                    </a:lnTo>
                    <a:lnTo>
                      <a:pt x="554" y="436"/>
                    </a:lnTo>
                    <a:lnTo>
                      <a:pt x="554" y="436"/>
                    </a:lnTo>
                    <a:lnTo>
                      <a:pt x="554" y="436"/>
                    </a:lnTo>
                    <a:lnTo>
                      <a:pt x="554" y="436"/>
                    </a:lnTo>
                    <a:lnTo>
                      <a:pt x="548" y="442"/>
                    </a:lnTo>
                    <a:lnTo>
                      <a:pt x="548" y="442"/>
                    </a:lnTo>
                    <a:lnTo>
                      <a:pt x="548" y="442"/>
                    </a:lnTo>
                    <a:lnTo>
                      <a:pt x="548" y="442"/>
                    </a:lnTo>
                    <a:lnTo>
                      <a:pt x="542" y="442"/>
                    </a:lnTo>
                    <a:lnTo>
                      <a:pt x="542" y="442"/>
                    </a:lnTo>
                    <a:lnTo>
                      <a:pt x="542" y="442"/>
                    </a:lnTo>
                    <a:lnTo>
                      <a:pt x="542" y="442"/>
                    </a:lnTo>
                    <a:lnTo>
                      <a:pt x="542" y="436"/>
                    </a:lnTo>
                    <a:lnTo>
                      <a:pt x="536" y="436"/>
                    </a:lnTo>
                    <a:lnTo>
                      <a:pt x="536" y="442"/>
                    </a:lnTo>
                    <a:lnTo>
                      <a:pt x="536" y="442"/>
                    </a:lnTo>
                    <a:lnTo>
                      <a:pt x="536" y="442"/>
                    </a:lnTo>
                    <a:lnTo>
                      <a:pt x="530" y="442"/>
                    </a:lnTo>
                    <a:lnTo>
                      <a:pt x="530" y="442"/>
                    </a:lnTo>
                    <a:lnTo>
                      <a:pt x="530" y="442"/>
                    </a:lnTo>
                    <a:lnTo>
                      <a:pt x="530" y="442"/>
                    </a:lnTo>
                    <a:lnTo>
                      <a:pt x="530" y="448"/>
                    </a:lnTo>
                    <a:lnTo>
                      <a:pt x="524" y="448"/>
                    </a:lnTo>
                    <a:lnTo>
                      <a:pt x="524" y="448"/>
                    </a:lnTo>
                    <a:lnTo>
                      <a:pt x="524" y="448"/>
                    </a:lnTo>
                    <a:lnTo>
                      <a:pt x="518" y="448"/>
                    </a:lnTo>
                    <a:lnTo>
                      <a:pt x="518" y="448"/>
                    </a:lnTo>
                    <a:lnTo>
                      <a:pt x="518" y="448"/>
                    </a:lnTo>
                    <a:lnTo>
                      <a:pt x="518" y="448"/>
                    </a:lnTo>
                    <a:lnTo>
                      <a:pt x="518" y="448"/>
                    </a:lnTo>
                    <a:lnTo>
                      <a:pt x="512" y="448"/>
                    </a:lnTo>
                    <a:lnTo>
                      <a:pt x="512" y="448"/>
                    </a:lnTo>
                    <a:lnTo>
                      <a:pt x="512" y="448"/>
                    </a:lnTo>
                    <a:lnTo>
                      <a:pt x="512" y="448"/>
                    </a:lnTo>
                    <a:lnTo>
                      <a:pt x="512" y="448"/>
                    </a:lnTo>
                    <a:lnTo>
                      <a:pt x="506" y="442"/>
                    </a:lnTo>
                    <a:lnTo>
                      <a:pt x="506" y="442"/>
                    </a:lnTo>
                    <a:lnTo>
                      <a:pt x="506" y="442"/>
                    </a:lnTo>
                    <a:lnTo>
                      <a:pt x="506" y="442"/>
                    </a:lnTo>
                    <a:lnTo>
                      <a:pt x="506" y="442"/>
                    </a:lnTo>
                    <a:lnTo>
                      <a:pt x="501" y="442"/>
                    </a:lnTo>
                    <a:lnTo>
                      <a:pt x="501" y="442"/>
                    </a:lnTo>
                    <a:lnTo>
                      <a:pt x="501" y="442"/>
                    </a:lnTo>
                    <a:lnTo>
                      <a:pt x="501" y="442"/>
                    </a:lnTo>
                    <a:lnTo>
                      <a:pt x="501" y="442"/>
                    </a:lnTo>
                    <a:lnTo>
                      <a:pt x="495" y="442"/>
                    </a:lnTo>
                    <a:lnTo>
                      <a:pt x="495" y="442"/>
                    </a:lnTo>
                    <a:lnTo>
                      <a:pt x="495" y="442"/>
                    </a:lnTo>
                    <a:lnTo>
                      <a:pt x="495" y="442"/>
                    </a:lnTo>
                    <a:lnTo>
                      <a:pt x="489" y="442"/>
                    </a:lnTo>
                    <a:lnTo>
                      <a:pt x="489" y="442"/>
                    </a:lnTo>
                    <a:lnTo>
                      <a:pt x="489" y="442"/>
                    </a:lnTo>
                    <a:lnTo>
                      <a:pt x="489" y="442"/>
                    </a:lnTo>
                    <a:lnTo>
                      <a:pt x="483" y="442"/>
                    </a:lnTo>
                    <a:lnTo>
                      <a:pt x="483" y="442"/>
                    </a:lnTo>
                    <a:lnTo>
                      <a:pt x="483" y="436"/>
                    </a:lnTo>
                    <a:lnTo>
                      <a:pt x="483" y="436"/>
                    </a:lnTo>
                    <a:lnTo>
                      <a:pt x="483" y="436"/>
                    </a:lnTo>
                    <a:lnTo>
                      <a:pt x="483" y="436"/>
                    </a:lnTo>
                    <a:lnTo>
                      <a:pt x="483" y="436"/>
                    </a:lnTo>
                    <a:lnTo>
                      <a:pt x="477" y="431"/>
                    </a:lnTo>
                    <a:lnTo>
                      <a:pt x="477" y="431"/>
                    </a:lnTo>
                    <a:lnTo>
                      <a:pt x="477" y="431"/>
                    </a:lnTo>
                    <a:lnTo>
                      <a:pt x="477" y="431"/>
                    </a:lnTo>
                    <a:lnTo>
                      <a:pt x="471" y="431"/>
                    </a:lnTo>
                    <a:lnTo>
                      <a:pt x="471" y="431"/>
                    </a:lnTo>
                    <a:lnTo>
                      <a:pt x="471" y="431"/>
                    </a:lnTo>
                    <a:lnTo>
                      <a:pt x="471" y="431"/>
                    </a:lnTo>
                    <a:lnTo>
                      <a:pt x="465" y="431"/>
                    </a:lnTo>
                    <a:lnTo>
                      <a:pt x="465" y="431"/>
                    </a:lnTo>
                    <a:lnTo>
                      <a:pt x="465" y="431"/>
                    </a:lnTo>
                    <a:lnTo>
                      <a:pt x="465" y="431"/>
                    </a:lnTo>
                    <a:lnTo>
                      <a:pt x="465" y="425"/>
                    </a:lnTo>
                    <a:lnTo>
                      <a:pt x="459" y="425"/>
                    </a:lnTo>
                    <a:lnTo>
                      <a:pt x="459" y="425"/>
                    </a:lnTo>
                    <a:lnTo>
                      <a:pt x="459" y="425"/>
                    </a:lnTo>
                    <a:lnTo>
                      <a:pt x="459" y="425"/>
                    </a:lnTo>
                    <a:lnTo>
                      <a:pt x="459" y="425"/>
                    </a:lnTo>
                    <a:lnTo>
                      <a:pt x="453" y="425"/>
                    </a:lnTo>
                    <a:lnTo>
                      <a:pt x="453" y="425"/>
                    </a:lnTo>
                    <a:lnTo>
                      <a:pt x="453" y="425"/>
                    </a:lnTo>
                    <a:lnTo>
                      <a:pt x="453" y="425"/>
                    </a:lnTo>
                    <a:lnTo>
                      <a:pt x="453" y="425"/>
                    </a:lnTo>
                    <a:lnTo>
                      <a:pt x="453" y="425"/>
                    </a:lnTo>
                    <a:lnTo>
                      <a:pt x="448" y="425"/>
                    </a:lnTo>
                    <a:lnTo>
                      <a:pt x="448" y="425"/>
                    </a:lnTo>
                    <a:lnTo>
                      <a:pt x="448" y="425"/>
                    </a:lnTo>
                    <a:lnTo>
                      <a:pt x="448" y="425"/>
                    </a:lnTo>
                    <a:lnTo>
                      <a:pt x="442" y="425"/>
                    </a:lnTo>
                    <a:lnTo>
                      <a:pt x="442" y="431"/>
                    </a:lnTo>
                    <a:lnTo>
                      <a:pt x="442" y="431"/>
                    </a:lnTo>
                    <a:lnTo>
                      <a:pt x="442" y="431"/>
                    </a:lnTo>
                    <a:lnTo>
                      <a:pt x="442" y="431"/>
                    </a:lnTo>
                    <a:lnTo>
                      <a:pt x="442" y="431"/>
                    </a:lnTo>
                    <a:lnTo>
                      <a:pt x="436" y="431"/>
                    </a:lnTo>
                    <a:lnTo>
                      <a:pt x="436" y="431"/>
                    </a:lnTo>
                    <a:lnTo>
                      <a:pt x="436" y="431"/>
                    </a:lnTo>
                    <a:lnTo>
                      <a:pt x="436" y="431"/>
                    </a:lnTo>
                    <a:lnTo>
                      <a:pt x="430" y="431"/>
                    </a:lnTo>
                    <a:close/>
                  </a:path>
                </a:pathLst>
              </a:custGeom>
              <a:solidFill>
                <a:srgbClr val="FF9966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Freeform 595">
                <a:extLst>
                  <a:ext uri="{FF2B5EF4-FFF2-40B4-BE49-F238E27FC236}">
                    <a16:creationId xmlns:a16="http://schemas.microsoft.com/office/drawing/2014/main" id="{BCF4FBCF-9EAD-43EC-816A-DF1DCDF64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6063" y="4240213"/>
                <a:ext cx="973138" cy="1066800"/>
              </a:xfrm>
              <a:custGeom>
                <a:avLst/>
                <a:gdLst>
                  <a:gd name="T0" fmla="*/ 224 w 613"/>
                  <a:gd name="T1" fmla="*/ 584 h 672"/>
                  <a:gd name="T2" fmla="*/ 200 w 613"/>
                  <a:gd name="T3" fmla="*/ 572 h 672"/>
                  <a:gd name="T4" fmla="*/ 183 w 613"/>
                  <a:gd name="T5" fmla="*/ 542 h 672"/>
                  <a:gd name="T6" fmla="*/ 153 w 613"/>
                  <a:gd name="T7" fmla="*/ 554 h 672"/>
                  <a:gd name="T8" fmla="*/ 130 w 613"/>
                  <a:gd name="T9" fmla="*/ 525 h 672"/>
                  <a:gd name="T10" fmla="*/ 47 w 613"/>
                  <a:gd name="T11" fmla="*/ 330 h 672"/>
                  <a:gd name="T12" fmla="*/ 6 w 613"/>
                  <a:gd name="T13" fmla="*/ 189 h 672"/>
                  <a:gd name="T14" fmla="*/ 0 w 613"/>
                  <a:gd name="T15" fmla="*/ 154 h 672"/>
                  <a:gd name="T16" fmla="*/ 29 w 613"/>
                  <a:gd name="T17" fmla="*/ 136 h 672"/>
                  <a:gd name="T18" fmla="*/ 59 w 613"/>
                  <a:gd name="T19" fmla="*/ 142 h 672"/>
                  <a:gd name="T20" fmla="*/ 77 w 613"/>
                  <a:gd name="T21" fmla="*/ 160 h 672"/>
                  <a:gd name="T22" fmla="*/ 112 w 613"/>
                  <a:gd name="T23" fmla="*/ 154 h 672"/>
                  <a:gd name="T24" fmla="*/ 135 w 613"/>
                  <a:gd name="T25" fmla="*/ 118 h 672"/>
                  <a:gd name="T26" fmla="*/ 165 w 613"/>
                  <a:gd name="T27" fmla="*/ 95 h 672"/>
                  <a:gd name="T28" fmla="*/ 171 w 613"/>
                  <a:gd name="T29" fmla="*/ 59 h 672"/>
                  <a:gd name="T30" fmla="*/ 194 w 613"/>
                  <a:gd name="T31" fmla="*/ 24 h 672"/>
                  <a:gd name="T32" fmla="*/ 236 w 613"/>
                  <a:gd name="T33" fmla="*/ 24 h 672"/>
                  <a:gd name="T34" fmla="*/ 271 w 613"/>
                  <a:gd name="T35" fmla="*/ 30 h 672"/>
                  <a:gd name="T36" fmla="*/ 300 w 613"/>
                  <a:gd name="T37" fmla="*/ 24 h 672"/>
                  <a:gd name="T38" fmla="*/ 336 w 613"/>
                  <a:gd name="T39" fmla="*/ 30 h 672"/>
                  <a:gd name="T40" fmla="*/ 371 w 613"/>
                  <a:gd name="T41" fmla="*/ 6 h 672"/>
                  <a:gd name="T42" fmla="*/ 406 w 613"/>
                  <a:gd name="T43" fmla="*/ 0 h 672"/>
                  <a:gd name="T44" fmla="*/ 442 w 613"/>
                  <a:gd name="T45" fmla="*/ 18 h 672"/>
                  <a:gd name="T46" fmla="*/ 471 w 613"/>
                  <a:gd name="T47" fmla="*/ 12 h 672"/>
                  <a:gd name="T48" fmla="*/ 507 w 613"/>
                  <a:gd name="T49" fmla="*/ 30 h 672"/>
                  <a:gd name="T50" fmla="*/ 501 w 613"/>
                  <a:gd name="T51" fmla="*/ 48 h 672"/>
                  <a:gd name="T52" fmla="*/ 512 w 613"/>
                  <a:gd name="T53" fmla="*/ 83 h 672"/>
                  <a:gd name="T54" fmla="*/ 501 w 613"/>
                  <a:gd name="T55" fmla="*/ 112 h 672"/>
                  <a:gd name="T56" fmla="*/ 477 w 613"/>
                  <a:gd name="T57" fmla="*/ 136 h 672"/>
                  <a:gd name="T58" fmla="*/ 489 w 613"/>
                  <a:gd name="T59" fmla="*/ 165 h 672"/>
                  <a:gd name="T60" fmla="*/ 477 w 613"/>
                  <a:gd name="T61" fmla="*/ 189 h 672"/>
                  <a:gd name="T62" fmla="*/ 501 w 613"/>
                  <a:gd name="T63" fmla="*/ 207 h 672"/>
                  <a:gd name="T64" fmla="*/ 512 w 613"/>
                  <a:gd name="T65" fmla="*/ 236 h 672"/>
                  <a:gd name="T66" fmla="*/ 530 w 613"/>
                  <a:gd name="T67" fmla="*/ 236 h 672"/>
                  <a:gd name="T68" fmla="*/ 548 w 613"/>
                  <a:gd name="T69" fmla="*/ 254 h 672"/>
                  <a:gd name="T70" fmla="*/ 571 w 613"/>
                  <a:gd name="T71" fmla="*/ 283 h 672"/>
                  <a:gd name="T72" fmla="*/ 595 w 613"/>
                  <a:gd name="T73" fmla="*/ 313 h 672"/>
                  <a:gd name="T74" fmla="*/ 589 w 613"/>
                  <a:gd name="T75" fmla="*/ 336 h 672"/>
                  <a:gd name="T76" fmla="*/ 571 w 613"/>
                  <a:gd name="T77" fmla="*/ 354 h 672"/>
                  <a:gd name="T78" fmla="*/ 607 w 613"/>
                  <a:gd name="T79" fmla="*/ 372 h 672"/>
                  <a:gd name="T80" fmla="*/ 601 w 613"/>
                  <a:gd name="T81" fmla="*/ 407 h 672"/>
                  <a:gd name="T82" fmla="*/ 583 w 613"/>
                  <a:gd name="T83" fmla="*/ 425 h 672"/>
                  <a:gd name="T84" fmla="*/ 595 w 613"/>
                  <a:gd name="T85" fmla="*/ 454 h 672"/>
                  <a:gd name="T86" fmla="*/ 560 w 613"/>
                  <a:gd name="T87" fmla="*/ 460 h 672"/>
                  <a:gd name="T88" fmla="*/ 554 w 613"/>
                  <a:gd name="T89" fmla="*/ 501 h 672"/>
                  <a:gd name="T90" fmla="*/ 548 w 613"/>
                  <a:gd name="T91" fmla="*/ 537 h 672"/>
                  <a:gd name="T92" fmla="*/ 524 w 613"/>
                  <a:gd name="T93" fmla="*/ 519 h 672"/>
                  <a:gd name="T94" fmla="*/ 507 w 613"/>
                  <a:gd name="T95" fmla="*/ 501 h 672"/>
                  <a:gd name="T96" fmla="*/ 477 w 613"/>
                  <a:gd name="T97" fmla="*/ 513 h 672"/>
                  <a:gd name="T98" fmla="*/ 436 w 613"/>
                  <a:gd name="T99" fmla="*/ 519 h 672"/>
                  <a:gd name="T100" fmla="*/ 436 w 613"/>
                  <a:gd name="T101" fmla="*/ 537 h 672"/>
                  <a:gd name="T102" fmla="*/ 412 w 613"/>
                  <a:gd name="T103" fmla="*/ 542 h 672"/>
                  <a:gd name="T104" fmla="*/ 406 w 613"/>
                  <a:gd name="T105" fmla="*/ 578 h 672"/>
                  <a:gd name="T106" fmla="*/ 365 w 613"/>
                  <a:gd name="T107" fmla="*/ 566 h 672"/>
                  <a:gd name="T108" fmla="*/ 371 w 613"/>
                  <a:gd name="T109" fmla="*/ 601 h 672"/>
                  <a:gd name="T110" fmla="*/ 377 w 613"/>
                  <a:gd name="T111" fmla="*/ 619 h 672"/>
                  <a:gd name="T112" fmla="*/ 371 w 613"/>
                  <a:gd name="T113" fmla="*/ 643 h 672"/>
                  <a:gd name="T114" fmla="*/ 359 w 613"/>
                  <a:gd name="T115" fmla="*/ 672 h 672"/>
                  <a:gd name="T116" fmla="*/ 342 w 613"/>
                  <a:gd name="T117" fmla="*/ 648 h 672"/>
                  <a:gd name="T118" fmla="*/ 312 w 613"/>
                  <a:gd name="T119" fmla="*/ 648 h 672"/>
                  <a:gd name="T120" fmla="*/ 283 w 613"/>
                  <a:gd name="T121" fmla="*/ 654 h 672"/>
                  <a:gd name="T122" fmla="*/ 259 w 613"/>
                  <a:gd name="T123" fmla="*/ 631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3" h="672">
                    <a:moveTo>
                      <a:pt x="230" y="613"/>
                    </a:moveTo>
                    <a:lnTo>
                      <a:pt x="230" y="607"/>
                    </a:lnTo>
                    <a:lnTo>
                      <a:pt x="230" y="607"/>
                    </a:lnTo>
                    <a:lnTo>
                      <a:pt x="230" y="607"/>
                    </a:lnTo>
                    <a:lnTo>
                      <a:pt x="230" y="607"/>
                    </a:lnTo>
                    <a:lnTo>
                      <a:pt x="230" y="601"/>
                    </a:lnTo>
                    <a:lnTo>
                      <a:pt x="230" y="601"/>
                    </a:lnTo>
                    <a:lnTo>
                      <a:pt x="230" y="601"/>
                    </a:lnTo>
                    <a:lnTo>
                      <a:pt x="236" y="601"/>
                    </a:lnTo>
                    <a:lnTo>
                      <a:pt x="236" y="595"/>
                    </a:lnTo>
                    <a:lnTo>
                      <a:pt x="236" y="595"/>
                    </a:lnTo>
                    <a:lnTo>
                      <a:pt x="236" y="595"/>
                    </a:lnTo>
                    <a:lnTo>
                      <a:pt x="236" y="595"/>
                    </a:lnTo>
                    <a:lnTo>
                      <a:pt x="236" y="590"/>
                    </a:lnTo>
                    <a:lnTo>
                      <a:pt x="236" y="590"/>
                    </a:lnTo>
                    <a:lnTo>
                      <a:pt x="236" y="590"/>
                    </a:lnTo>
                    <a:lnTo>
                      <a:pt x="230" y="590"/>
                    </a:lnTo>
                    <a:lnTo>
                      <a:pt x="230" y="584"/>
                    </a:lnTo>
                    <a:lnTo>
                      <a:pt x="230" y="590"/>
                    </a:lnTo>
                    <a:lnTo>
                      <a:pt x="230" y="590"/>
                    </a:lnTo>
                    <a:lnTo>
                      <a:pt x="230" y="590"/>
                    </a:lnTo>
                    <a:lnTo>
                      <a:pt x="224" y="590"/>
                    </a:lnTo>
                    <a:lnTo>
                      <a:pt x="224" y="590"/>
                    </a:lnTo>
                    <a:lnTo>
                      <a:pt x="224" y="584"/>
                    </a:lnTo>
                    <a:lnTo>
                      <a:pt x="224" y="584"/>
                    </a:lnTo>
                    <a:lnTo>
                      <a:pt x="224" y="584"/>
                    </a:lnTo>
                    <a:lnTo>
                      <a:pt x="224" y="584"/>
                    </a:lnTo>
                    <a:lnTo>
                      <a:pt x="224" y="578"/>
                    </a:lnTo>
                    <a:lnTo>
                      <a:pt x="218" y="578"/>
                    </a:lnTo>
                    <a:lnTo>
                      <a:pt x="218" y="578"/>
                    </a:lnTo>
                    <a:lnTo>
                      <a:pt x="218" y="578"/>
                    </a:lnTo>
                    <a:lnTo>
                      <a:pt x="218" y="578"/>
                    </a:lnTo>
                    <a:lnTo>
                      <a:pt x="218" y="578"/>
                    </a:lnTo>
                    <a:lnTo>
                      <a:pt x="218" y="572"/>
                    </a:lnTo>
                    <a:lnTo>
                      <a:pt x="218" y="572"/>
                    </a:lnTo>
                    <a:lnTo>
                      <a:pt x="218" y="572"/>
                    </a:lnTo>
                    <a:lnTo>
                      <a:pt x="218" y="566"/>
                    </a:lnTo>
                    <a:lnTo>
                      <a:pt x="218" y="566"/>
                    </a:lnTo>
                    <a:lnTo>
                      <a:pt x="218" y="566"/>
                    </a:lnTo>
                    <a:lnTo>
                      <a:pt x="212" y="566"/>
                    </a:lnTo>
                    <a:lnTo>
                      <a:pt x="212" y="566"/>
                    </a:lnTo>
                    <a:lnTo>
                      <a:pt x="212" y="566"/>
                    </a:lnTo>
                    <a:lnTo>
                      <a:pt x="212" y="566"/>
                    </a:lnTo>
                    <a:lnTo>
                      <a:pt x="206" y="566"/>
                    </a:lnTo>
                    <a:lnTo>
                      <a:pt x="206" y="566"/>
                    </a:lnTo>
                    <a:lnTo>
                      <a:pt x="206" y="566"/>
                    </a:lnTo>
                    <a:lnTo>
                      <a:pt x="206" y="566"/>
                    </a:lnTo>
                    <a:lnTo>
                      <a:pt x="206" y="572"/>
                    </a:lnTo>
                    <a:lnTo>
                      <a:pt x="200" y="572"/>
                    </a:lnTo>
                    <a:lnTo>
                      <a:pt x="200" y="572"/>
                    </a:lnTo>
                    <a:lnTo>
                      <a:pt x="200" y="572"/>
                    </a:lnTo>
                    <a:lnTo>
                      <a:pt x="200" y="572"/>
                    </a:lnTo>
                    <a:lnTo>
                      <a:pt x="194" y="566"/>
                    </a:lnTo>
                    <a:lnTo>
                      <a:pt x="194" y="566"/>
                    </a:lnTo>
                    <a:lnTo>
                      <a:pt x="194" y="566"/>
                    </a:lnTo>
                    <a:lnTo>
                      <a:pt x="194" y="566"/>
                    </a:lnTo>
                    <a:lnTo>
                      <a:pt x="194" y="566"/>
                    </a:lnTo>
                    <a:lnTo>
                      <a:pt x="194" y="566"/>
                    </a:lnTo>
                    <a:lnTo>
                      <a:pt x="188" y="560"/>
                    </a:lnTo>
                    <a:lnTo>
                      <a:pt x="188" y="560"/>
                    </a:lnTo>
                    <a:lnTo>
                      <a:pt x="188" y="560"/>
                    </a:lnTo>
                    <a:lnTo>
                      <a:pt x="188" y="560"/>
                    </a:lnTo>
                    <a:lnTo>
                      <a:pt x="188" y="560"/>
                    </a:lnTo>
                    <a:lnTo>
                      <a:pt x="188" y="560"/>
                    </a:lnTo>
                    <a:lnTo>
                      <a:pt x="188" y="554"/>
                    </a:lnTo>
                    <a:lnTo>
                      <a:pt x="188" y="554"/>
                    </a:lnTo>
                    <a:lnTo>
                      <a:pt x="194" y="554"/>
                    </a:lnTo>
                    <a:lnTo>
                      <a:pt x="188" y="554"/>
                    </a:lnTo>
                    <a:lnTo>
                      <a:pt x="188" y="548"/>
                    </a:lnTo>
                    <a:lnTo>
                      <a:pt x="188" y="548"/>
                    </a:lnTo>
                    <a:lnTo>
                      <a:pt x="188" y="548"/>
                    </a:lnTo>
                    <a:lnTo>
                      <a:pt x="188" y="548"/>
                    </a:lnTo>
                    <a:lnTo>
                      <a:pt x="188" y="548"/>
                    </a:lnTo>
                    <a:lnTo>
                      <a:pt x="188" y="542"/>
                    </a:lnTo>
                    <a:lnTo>
                      <a:pt x="188" y="542"/>
                    </a:lnTo>
                    <a:lnTo>
                      <a:pt x="183" y="542"/>
                    </a:lnTo>
                    <a:lnTo>
                      <a:pt x="183" y="542"/>
                    </a:lnTo>
                    <a:lnTo>
                      <a:pt x="183" y="542"/>
                    </a:lnTo>
                    <a:lnTo>
                      <a:pt x="183" y="542"/>
                    </a:lnTo>
                    <a:lnTo>
                      <a:pt x="183" y="548"/>
                    </a:lnTo>
                    <a:lnTo>
                      <a:pt x="177" y="548"/>
                    </a:lnTo>
                    <a:lnTo>
                      <a:pt x="177" y="548"/>
                    </a:lnTo>
                    <a:lnTo>
                      <a:pt x="177" y="548"/>
                    </a:lnTo>
                    <a:lnTo>
                      <a:pt x="177" y="548"/>
                    </a:lnTo>
                    <a:lnTo>
                      <a:pt x="177" y="542"/>
                    </a:lnTo>
                    <a:lnTo>
                      <a:pt x="171" y="542"/>
                    </a:lnTo>
                    <a:lnTo>
                      <a:pt x="171" y="542"/>
                    </a:lnTo>
                    <a:lnTo>
                      <a:pt x="171" y="548"/>
                    </a:lnTo>
                    <a:lnTo>
                      <a:pt x="171" y="548"/>
                    </a:lnTo>
                    <a:lnTo>
                      <a:pt x="171" y="548"/>
                    </a:lnTo>
                    <a:lnTo>
                      <a:pt x="171" y="548"/>
                    </a:lnTo>
                    <a:lnTo>
                      <a:pt x="171" y="554"/>
                    </a:lnTo>
                    <a:lnTo>
                      <a:pt x="171" y="554"/>
                    </a:lnTo>
                    <a:lnTo>
                      <a:pt x="171" y="554"/>
                    </a:lnTo>
                    <a:lnTo>
                      <a:pt x="165" y="554"/>
                    </a:lnTo>
                    <a:lnTo>
                      <a:pt x="165" y="554"/>
                    </a:lnTo>
                    <a:lnTo>
                      <a:pt x="165" y="554"/>
                    </a:lnTo>
                    <a:lnTo>
                      <a:pt x="159" y="554"/>
                    </a:lnTo>
                    <a:lnTo>
                      <a:pt x="159" y="554"/>
                    </a:lnTo>
                    <a:lnTo>
                      <a:pt x="159" y="554"/>
                    </a:lnTo>
                    <a:lnTo>
                      <a:pt x="159" y="554"/>
                    </a:lnTo>
                    <a:lnTo>
                      <a:pt x="153" y="554"/>
                    </a:lnTo>
                    <a:lnTo>
                      <a:pt x="153" y="554"/>
                    </a:lnTo>
                    <a:lnTo>
                      <a:pt x="153" y="554"/>
                    </a:lnTo>
                    <a:lnTo>
                      <a:pt x="153" y="554"/>
                    </a:lnTo>
                    <a:lnTo>
                      <a:pt x="147" y="554"/>
                    </a:lnTo>
                    <a:lnTo>
                      <a:pt x="147" y="554"/>
                    </a:lnTo>
                    <a:lnTo>
                      <a:pt x="147" y="554"/>
                    </a:lnTo>
                    <a:lnTo>
                      <a:pt x="147" y="548"/>
                    </a:lnTo>
                    <a:lnTo>
                      <a:pt x="141" y="548"/>
                    </a:lnTo>
                    <a:lnTo>
                      <a:pt x="141" y="548"/>
                    </a:lnTo>
                    <a:lnTo>
                      <a:pt x="141" y="548"/>
                    </a:lnTo>
                    <a:lnTo>
                      <a:pt x="141" y="548"/>
                    </a:lnTo>
                    <a:lnTo>
                      <a:pt x="141" y="542"/>
                    </a:lnTo>
                    <a:lnTo>
                      <a:pt x="141" y="542"/>
                    </a:lnTo>
                    <a:lnTo>
                      <a:pt x="141" y="542"/>
                    </a:lnTo>
                    <a:lnTo>
                      <a:pt x="141" y="542"/>
                    </a:lnTo>
                    <a:lnTo>
                      <a:pt x="141" y="542"/>
                    </a:lnTo>
                    <a:lnTo>
                      <a:pt x="135" y="537"/>
                    </a:lnTo>
                    <a:lnTo>
                      <a:pt x="135" y="537"/>
                    </a:lnTo>
                    <a:lnTo>
                      <a:pt x="135" y="537"/>
                    </a:lnTo>
                    <a:lnTo>
                      <a:pt x="135" y="537"/>
                    </a:lnTo>
                    <a:lnTo>
                      <a:pt x="130" y="537"/>
                    </a:lnTo>
                    <a:lnTo>
                      <a:pt x="130" y="537"/>
                    </a:lnTo>
                    <a:lnTo>
                      <a:pt x="130" y="531"/>
                    </a:lnTo>
                    <a:lnTo>
                      <a:pt x="130" y="531"/>
                    </a:lnTo>
                    <a:lnTo>
                      <a:pt x="130" y="531"/>
                    </a:lnTo>
                    <a:lnTo>
                      <a:pt x="130" y="531"/>
                    </a:lnTo>
                    <a:lnTo>
                      <a:pt x="130" y="525"/>
                    </a:lnTo>
                    <a:lnTo>
                      <a:pt x="130" y="525"/>
                    </a:lnTo>
                    <a:lnTo>
                      <a:pt x="124" y="525"/>
                    </a:lnTo>
                    <a:lnTo>
                      <a:pt x="124" y="525"/>
                    </a:lnTo>
                    <a:lnTo>
                      <a:pt x="124" y="531"/>
                    </a:lnTo>
                    <a:lnTo>
                      <a:pt x="124" y="531"/>
                    </a:lnTo>
                    <a:lnTo>
                      <a:pt x="118" y="531"/>
                    </a:lnTo>
                    <a:lnTo>
                      <a:pt x="118" y="531"/>
                    </a:lnTo>
                    <a:lnTo>
                      <a:pt x="118" y="531"/>
                    </a:lnTo>
                    <a:lnTo>
                      <a:pt x="112" y="525"/>
                    </a:lnTo>
                    <a:lnTo>
                      <a:pt x="112" y="525"/>
                    </a:lnTo>
                    <a:lnTo>
                      <a:pt x="112" y="507"/>
                    </a:lnTo>
                    <a:lnTo>
                      <a:pt x="88" y="466"/>
                    </a:lnTo>
                    <a:lnTo>
                      <a:pt x="124" y="460"/>
                    </a:lnTo>
                    <a:lnTo>
                      <a:pt x="130" y="448"/>
                    </a:lnTo>
                    <a:lnTo>
                      <a:pt x="130" y="448"/>
                    </a:lnTo>
                    <a:lnTo>
                      <a:pt x="106" y="436"/>
                    </a:lnTo>
                    <a:lnTo>
                      <a:pt x="88" y="413"/>
                    </a:lnTo>
                    <a:lnTo>
                      <a:pt x="82" y="401"/>
                    </a:lnTo>
                    <a:lnTo>
                      <a:pt x="77" y="395"/>
                    </a:lnTo>
                    <a:lnTo>
                      <a:pt x="77" y="383"/>
                    </a:lnTo>
                    <a:lnTo>
                      <a:pt x="71" y="366"/>
                    </a:lnTo>
                    <a:lnTo>
                      <a:pt x="65" y="366"/>
                    </a:lnTo>
                    <a:lnTo>
                      <a:pt x="59" y="354"/>
                    </a:lnTo>
                    <a:lnTo>
                      <a:pt x="59" y="348"/>
                    </a:lnTo>
                    <a:lnTo>
                      <a:pt x="59" y="342"/>
                    </a:lnTo>
                    <a:lnTo>
                      <a:pt x="59" y="336"/>
                    </a:lnTo>
                    <a:lnTo>
                      <a:pt x="47" y="330"/>
                    </a:lnTo>
                    <a:lnTo>
                      <a:pt x="47" y="324"/>
                    </a:lnTo>
                    <a:lnTo>
                      <a:pt x="29" y="313"/>
                    </a:lnTo>
                    <a:lnTo>
                      <a:pt x="18" y="289"/>
                    </a:lnTo>
                    <a:lnTo>
                      <a:pt x="12" y="283"/>
                    </a:lnTo>
                    <a:lnTo>
                      <a:pt x="6" y="283"/>
                    </a:lnTo>
                    <a:lnTo>
                      <a:pt x="0" y="271"/>
                    </a:lnTo>
                    <a:lnTo>
                      <a:pt x="6" y="266"/>
                    </a:lnTo>
                    <a:lnTo>
                      <a:pt x="6" y="254"/>
                    </a:lnTo>
                    <a:lnTo>
                      <a:pt x="12" y="248"/>
                    </a:lnTo>
                    <a:lnTo>
                      <a:pt x="12" y="242"/>
                    </a:lnTo>
                    <a:lnTo>
                      <a:pt x="18" y="236"/>
                    </a:lnTo>
                    <a:lnTo>
                      <a:pt x="12" y="224"/>
                    </a:lnTo>
                    <a:lnTo>
                      <a:pt x="6" y="218"/>
                    </a:lnTo>
                    <a:lnTo>
                      <a:pt x="12" y="207"/>
                    </a:lnTo>
                    <a:lnTo>
                      <a:pt x="12" y="207"/>
                    </a:lnTo>
                    <a:lnTo>
                      <a:pt x="0" y="201"/>
                    </a:lnTo>
                    <a:lnTo>
                      <a:pt x="0" y="195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6" y="195"/>
                    </a:lnTo>
                    <a:lnTo>
                      <a:pt x="6" y="195"/>
                    </a:lnTo>
                    <a:lnTo>
                      <a:pt x="6" y="189"/>
                    </a:lnTo>
                    <a:lnTo>
                      <a:pt x="6" y="189"/>
                    </a:lnTo>
                    <a:lnTo>
                      <a:pt x="6" y="189"/>
                    </a:lnTo>
                    <a:lnTo>
                      <a:pt x="12" y="189"/>
                    </a:lnTo>
                    <a:lnTo>
                      <a:pt x="12" y="183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6" y="177"/>
                    </a:lnTo>
                    <a:lnTo>
                      <a:pt x="6" y="177"/>
                    </a:lnTo>
                    <a:lnTo>
                      <a:pt x="6" y="177"/>
                    </a:lnTo>
                    <a:lnTo>
                      <a:pt x="6" y="177"/>
                    </a:lnTo>
                    <a:lnTo>
                      <a:pt x="6" y="171"/>
                    </a:lnTo>
                    <a:lnTo>
                      <a:pt x="6" y="171"/>
                    </a:lnTo>
                    <a:lnTo>
                      <a:pt x="6" y="171"/>
                    </a:lnTo>
                    <a:lnTo>
                      <a:pt x="6" y="171"/>
                    </a:lnTo>
                    <a:lnTo>
                      <a:pt x="6" y="165"/>
                    </a:lnTo>
                    <a:lnTo>
                      <a:pt x="6" y="165"/>
                    </a:lnTo>
                    <a:lnTo>
                      <a:pt x="6" y="165"/>
                    </a:lnTo>
                    <a:lnTo>
                      <a:pt x="12" y="165"/>
                    </a:lnTo>
                    <a:lnTo>
                      <a:pt x="12" y="160"/>
                    </a:lnTo>
                    <a:lnTo>
                      <a:pt x="6" y="160"/>
                    </a:lnTo>
                    <a:lnTo>
                      <a:pt x="6" y="160"/>
                    </a:lnTo>
                    <a:lnTo>
                      <a:pt x="6" y="160"/>
                    </a:lnTo>
                    <a:lnTo>
                      <a:pt x="6" y="154"/>
                    </a:lnTo>
                    <a:lnTo>
                      <a:pt x="6" y="154"/>
                    </a:lnTo>
                    <a:lnTo>
                      <a:pt x="6" y="154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6" y="142"/>
                    </a:lnTo>
                    <a:lnTo>
                      <a:pt x="6" y="136"/>
                    </a:lnTo>
                    <a:lnTo>
                      <a:pt x="6" y="136"/>
                    </a:lnTo>
                    <a:lnTo>
                      <a:pt x="6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18" y="136"/>
                    </a:lnTo>
                    <a:lnTo>
                      <a:pt x="18" y="136"/>
                    </a:lnTo>
                    <a:lnTo>
                      <a:pt x="18" y="136"/>
                    </a:lnTo>
                    <a:lnTo>
                      <a:pt x="18" y="136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29" y="136"/>
                    </a:lnTo>
                    <a:lnTo>
                      <a:pt x="29" y="136"/>
                    </a:lnTo>
                    <a:lnTo>
                      <a:pt x="29" y="136"/>
                    </a:lnTo>
                    <a:lnTo>
                      <a:pt x="29" y="136"/>
                    </a:lnTo>
                    <a:lnTo>
                      <a:pt x="35" y="136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41" y="130"/>
                    </a:lnTo>
                    <a:lnTo>
                      <a:pt x="41" y="130"/>
                    </a:lnTo>
                    <a:lnTo>
                      <a:pt x="41" y="130"/>
                    </a:lnTo>
                    <a:lnTo>
                      <a:pt x="47" y="130"/>
                    </a:lnTo>
                    <a:lnTo>
                      <a:pt x="47" y="136"/>
                    </a:lnTo>
                    <a:lnTo>
                      <a:pt x="47" y="136"/>
                    </a:lnTo>
                    <a:lnTo>
                      <a:pt x="47" y="136"/>
                    </a:lnTo>
                    <a:lnTo>
                      <a:pt x="47" y="136"/>
                    </a:lnTo>
                    <a:lnTo>
                      <a:pt x="47" y="142"/>
                    </a:lnTo>
                    <a:lnTo>
                      <a:pt x="47" y="142"/>
                    </a:lnTo>
                    <a:lnTo>
                      <a:pt x="47" y="142"/>
                    </a:lnTo>
                    <a:lnTo>
                      <a:pt x="47" y="142"/>
                    </a:lnTo>
                    <a:lnTo>
                      <a:pt x="53" y="142"/>
                    </a:lnTo>
                    <a:lnTo>
                      <a:pt x="53" y="142"/>
                    </a:lnTo>
                    <a:lnTo>
                      <a:pt x="53" y="142"/>
                    </a:lnTo>
                    <a:lnTo>
                      <a:pt x="53" y="142"/>
                    </a:lnTo>
                    <a:lnTo>
                      <a:pt x="59" y="142"/>
                    </a:lnTo>
                    <a:lnTo>
                      <a:pt x="59" y="142"/>
                    </a:lnTo>
                    <a:lnTo>
                      <a:pt x="59" y="142"/>
                    </a:lnTo>
                    <a:lnTo>
                      <a:pt x="59" y="142"/>
                    </a:lnTo>
                    <a:lnTo>
                      <a:pt x="65" y="142"/>
                    </a:lnTo>
                    <a:lnTo>
                      <a:pt x="65" y="142"/>
                    </a:lnTo>
                    <a:lnTo>
                      <a:pt x="65" y="142"/>
                    </a:lnTo>
                    <a:lnTo>
                      <a:pt x="65" y="142"/>
                    </a:lnTo>
                    <a:lnTo>
                      <a:pt x="71" y="142"/>
                    </a:lnTo>
                    <a:lnTo>
                      <a:pt x="71" y="142"/>
                    </a:lnTo>
                    <a:lnTo>
                      <a:pt x="71" y="142"/>
                    </a:lnTo>
                    <a:lnTo>
                      <a:pt x="71" y="142"/>
                    </a:lnTo>
                    <a:lnTo>
                      <a:pt x="77" y="142"/>
                    </a:lnTo>
                    <a:lnTo>
                      <a:pt x="77" y="142"/>
                    </a:lnTo>
                    <a:lnTo>
                      <a:pt x="77" y="142"/>
                    </a:lnTo>
                    <a:lnTo>
                      <a:pt x="77" y="148"/>
                    </a:lnTo>
                    <a:lnTo>
                      <a:pt x="77" y="148"/>
                    </a:lnTo>
                    <a:lnTo>
                      <a:pt x="77" y="148"/>
                    </a:lnTo>
                    <a:lnTo>
                      <a:pt x="77" y="148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77" y="160"/>
                    </a:lnTo>
                    <a:lnTo>
                      <a:pt x="77" y="160"/>
                    </a:lnTo>
                    <a:lnTo>
                      <a:pt x="77" y="160"/>
                    </a:lnTo>
                    <a:lnTo>
                      <a:pt x="71" y="160"/>
                    </a:lnTo>
                    <a:lnTo>
                      <a:pt x="71" y="160"/>
                    </a:lnTo>
                    <a:lnTo>
                      <a:pt x="71" y="160"/>
                    </a:lnTo>
                    <a:lnTo>
                      <a:pt x="77" y="160"/>
                    </a:lnTo>
                    <a:lnTo>
                      <a:pt x="77" y="160"/>
                    </a:lnTo>
                    <a:lnTo>
                      <a:pt x="77" y="160"/>
                    </a:lnTo>
                    <a:lnTo>
                      <a:pt x="77" y="160"/>
                    </a:lnTo>
                    <a:lnTo>
                      <a:pt x="82" y="160"/>
                    </a:lnTo>
                    <a:lnTo>
                      <a:pt x="82" y="160"/>
                    </a:lnTo>
                    <a:lnTo>
                      <a:pt x="82" y="160"/>
                    </a:lnTo>
                    <a:lnTo>
                      <a:pt x="82" y="160"/>
                    </a:lnTo>
                    <a:lnTo>
                      <a:pt x="88" y="160"/>
                    </a:lnTo>
                    <a:lnTo>
                      <a:pt x="88" y="160"/>
                    </a:lnTo>
                    <a:lnTo>
                      <a:pt x="88" y="160"/>
                    </a:lnTo>
                    <a:lnTo>
                      <a:pt x="88" y="160"/>
                    </a:lnTo>
                    <a:lnTo>
                      <a:pt x="94" y="160"/>
                    </a:lnTo>
                    <a:lnTo>
                      <a:pt x="94" y="160"/>
                    </a:lnTo>
                    <a:lnTo>
                      <a:pt x="94" y="160"/>
                    </a:lnTo>
                    <a:lnTo>
                      <a:pt x="94" y="160"/>
                    </a:lnTo>
                    <a:lnTo>
                      <a:pt x="100" y="160"/>
                    </a:lnTo>
                    <a:lnTo>
                      <a:pt x="100" y="160"/>
                    </a:lnTo>
                    <a:lnTo>
                      <a:pt x="100" y="160"/>
                    </a:lnTo>
                    <a:lnTo>
                      <a:pt x="100" y="160"/>
                    </a:lnTo>
                    <a:lnTo>
                      <a:pt x="106" y="160"/>
                    </a:lnTo>
                    <a:lnTo>
                      <a:pt x="106" y="160"/>
                    </a:lnTo>
                    <a:lnTo>
                      <a:pt x="106" y="154"/>
                    </a:lnTo>
                    <a:lnTo>
                      <a:pt x="106" y="154"/>
                    </a:lnTo>
                    <a:lnTo>
                      <a:pt x="106" y="154"/>
                    </a:lnTo>
                    <a:lnTo>
                      <a:pt x="112" y="154"/>
                    </a:lnTo>
                    <a:lnTo>
                      <a:pt x="112" y="154"/>
                    </a:lnTo>
                    <a:lnTo>
                      <a:pt x="112" y="154"/>
                    </a:lnTo>
                    <a:lnTo>
                      <a:pt x="112" y="148"/>
                    </a:lnTo>
                    <a:lnTo>
                      <a:pt x="118" y="148"/>
                    </a:lnTo>
                    <a:lnTo>
                      <a:pt x="118" y="148"/>
                    </a:lnTo>
                    <a:lnTo>
                      <a:pt x="118" y="148"/>
                    </a:lnTo>
                    <a:lnTo>
                      <a:pt x="118" y="148"/>
                    </a:lnTo>
                    <a:lnTo>
                      <a:pt x="118" y="142"/>
                    </a:lnTo>
                    <a:lnTo>
                      <a:pt x="118" y="142"/>
                    </a:lnTo>
                    <a:lnTo>
                      <a:pt x="118" y="142"/>
                    </a:lnTo>
                    <a:lnTo>
                      <a:pt x="124" y="142"/>
                    </a:lnTo>
                    <a:lnTo>
                      <a:pt x="124" y="136"/>
                    </a:lnTo>
                    <a:lnTo>
                      <a:pt x="124" y="136"/>
                    </a:lnTo>
                    <a:lnTo>
                      <a:pt x="124" y="136"/>
                    </a:lnTo>
                    <a:lnTo>
                      <a:pt x="124" y="136"/>
                    </a:lnTo>
                    <a:lnTo>
                      <a:pt x="124" y="130"/>
                    </a:lnTo>
                    <a:lnTo>
                      <a:pt x="124" y="130"/>
                    </a:lnTo>
                    <a:lnTo>
                      <a:pt x="124" y="130"/>
                    </a:lnTo>
                    <a:lnTo>
                      <a:pt x="124" y="130"/>
                    </a:lnTo>
                    <a:lnTo>
                      <a:pt x="130" y="124"/>
                    </a:lnTo>
                    <a:lnTo>
                      <a:pt x="130" y="124"/>
                    </a:lnTo>
                    <a:lnTo>
                      <a:pt x="130" y="124"/>
                    </a:lnTo>
                    <a:lnTo>
                      <a:pt x="130" y="124"/>
                    </a:lnTo>
                    <a:lnTo>
                      <a:pt x="130" y="124"/>
                    </a:lnTo>
                    <a:lnTo>
                      <a:pt x="135" y="124"/>
                    </a:lnTo>
                    <a:lnTo>
                      <a:pt x="135" y="118"/>
                    </a:lnTo>
                    <a:lnTo>
                      <a:pt x="135" y="118"/>
                    </a:lnTo>
                    <a:lnTo>
                      <a:pt x="135" y="118"/>
                    </a:lnTo>
                    <a:lnTo>
                      <a:pt x="141" y="118"/>
                    </a:lnTo>
                    <a:lnTo>
                      <a:pt x="141" y="118"/>
                    </a:lnTo>
                    <a:lnTo>
                      <a:pt x="141" y="118"/>
                    </a:lnTo>
                    <a:lnTo>
                      <a:pt x="141" y="118"/>
                    </a:lnTo>
                    <a:lnTo>
                      <a:pt x="141" y="112"/>
                    </a:lnTo>
                    <a:lnTo>
                      <a:pt x="147" y="112"/>
                    </a:lnTo>
                    <a:lnTo>
                      <a:pt x="147" y="112"/>
                    </a:lnTo>
                    <a:lnTo>
                      <a:pt x="147" y="112"/>
                    </a:lnTo>
                    <a:lnTo>
                      <a:pt x="147" y="112"/>
                    </a:lnTo>
                    <a:lnTo>
                      <a:pt x="153" y="112"/>
                    </a:lnTo>
                    <a:lnTo>
                      <a:pt x="153" y="112"/>
                    </a:lnTo>
                    <a:lnTo>
                      <a:pt x="153" y="112"/>
                    </a:lnTo>
                    <a:lnTo>
                      <a:pt x="153" y="106"/>
                    </a:lnTo>
                    <a:lnTo>
                      <a:pt x="153" y="106"/>
                    </a:lnTo>
                    <a:lnTo>
                      <a:pt x="159" y="106"/>
                    </a:lnTo>
                    <a:lnTo>
                      <a:pt x="159" y="106"/>
                    </a:lnTo>
                    <a:lnTo>
                      <a:pt x="159" y="106"/>
                    </a:lnTo>
                    <a:lnTo>
                      <a:pt x="159" y="101"/>
                    </a:lnTo>
                    <a:lnTo>
                      <a:pt x="159" y="101"/>
                    </a:lnTo>
                    <a:lnTo>
                      <a:pt x="159" y="101"/>
                    </a:lnTo>
                    <a:lnTo>
                      <a:pt x="159" y="101"/>
                    </a:lnTo>
                    <a:lnTo>
                      <a:pt x="165" y="95"/>
                    </a:lnTo>
                    <a:lnTo>
                      <a:pt x="165" y="95"/>
                    </a:lnTo>
                    <a:lnTo>
                      <a:pt x="165" y="95"/>
                    </a:lnTo>
                    <a:lnTo>
                      <a:pt x="165" y="95"/>
                    </a:lnTo>
                    <a:lnTo>
                      <a:pt x="171" y="95"/>
                    </a:lnTo>
                    <a:lnTo>
                      <a:pt x="171" y="95"/>
                    </a:lnTo>
                    <a:lnTo>
                      <a:pt x="171" y="89"/>
                    </a:lnTo>
                    <a:lnTo>
                      <a:pt x="171" y="89"/>
                    </a:lnTo>
                    <a:lnTo>
                      <a:pt x="171" y="89"/>
                    </a:lnTo>
                    <a:lnTo>
                      <a:pt x="171" y="89"/>
                    </a:lnTo>
                    <a:lnTo>
                      <a:pt x="171" y="83"/>
                    </a:lnTo>
                    <a:lnTo>
                      <a:pt x="177" y="83"/>
                    </a:lnTo>
                    <a:lnTo>
                      <a:pt x="177" y="83"/>
                    </a:lnTo>
                    <a:lnTo>
                      <a:pt x="177" y="83"/>
                    </a:lnTo>
                    <a:lnTo>
                      <a:pt x="171" y="77"/>
                    </a:lnTo>
                    <a:lnTo>
                      <a:pt x="171" y="77"/>
                    </a:lnTo>
                    <a:lnTo>
                      <a:pt x="171" y="77"/>
                    </a:ln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71"/>
                    </a:lnTo>
                    <a:lnTo>
                      <a:pt x="171" y="71"/>
                    </a:lnTo>
                    <a:lnTo>
                      <a:pt x="171" y="71"/>
                    </a:lnTo>
                    <a:lnTo>
                      <a:pt x="171" y="65"/>
                    </a:lnTo>
                    <a:lnTo>
                      <a:pt x="171" y="65"/>
                    </a:lnTo>
                    <a:lnTo>
                      <a:pt x="171" y="65"/>
                    </a:lnTo>
                    <a:lnTo>
                      <a:pt x="171" y="65"/>
                    </a:lnTo>
                    <a:lnTo>
                      <a:pt x="171" y="59"/>
                    </a:lnTo>
                    <a:lnTo>
                      <a:pt x="171" y="59"/>
                    </a:lnTo>
                    <a:lnTo>
                      <a:pt x="171" y="59"/>
                    </a:lnTo>
                    <a:lnTo>
                      <a:pt x="171" y="59"/>
                    </a:lnTo>
                    <a:lnTo>
                      <a:pt x="171" y="53"/>
                    </a:lnTo>
                    <a:lnTo>
                      <a:pt x="171" y="53"/>
                    </a:lnTo>
                    <a:lnTo>
                      <a:pt x="171" y="53"/>
                    </a:lnTo>
                    <a:lnTo>
                      <a:pt x="171" y="53"/>
                    </a:lnTo>
                    <a:lnTo>
                      <a:pt x="177" y="48"/>
                    </a:lnTo>
                    <a:lnTo>
                      <a:pt x="177" y="48"/>
                    </a:lnTo>
                    <a:lnTo>
                      <a:pt x="177" y="48"/>
                    </a:lnTo>
                    <a:lnTo>
                      <a:pt x="177" y="48"/>
                    </a:lnTo>
                    <a:lnTo>
                      <a:pt x="177" y="42"/>
                    </a:lnTo>
                    <a:lnTo>
                      <a:pt x="177" y="42"/>
                    </a:lnTo>
                    <a:lnTo>
                      <a:pt x="177" y="42"/>
                    </a:lnTo>
                    <a:lnTo>
                      <a:pt x="183" y="42"/>
                    </a:lnTo>
                    <a:lnTo>
                      <a:pt x="183" y="36"/>
                    </a:lnTo>
                    <a:lnTo>
                      <a:pt x="183" y="36"/>
                    </a:lnTo>
                    <a:lnTo>
                      <a:pt x="183" y="36"/>
                    </a:lnTo>
                    <a:lnTo>
                      <a:pt x="183" y="36"/>
                    </a:lnTo>
                    <a:lnTo>
                      <a:pt x="183" y="30"/>
                    </a:lnTo>
                    <a:lnTo>
                      <a:pt x="183" y="30"/>
                    </a:lnTo>
                    <a:lnTo>
                      <a:pt x="183" y="30"/>
                    </a:lnTo>
                    <a:lnTo>
                      <a:pt x="188" y="30"/>
                    </a:lnTo>
                    <a:lnTo>
                      <a:pt x="188" y="30"/>
                    </a:lnTo>
                    <a:lnTo>
                      <a:pt x="188" y="30"/>
                    </a:lnTo>
                    <a:lnTo>
                      <a:pt x="188" y="30"/>
                    </a:lnTo>
                    <a:lnTo>
                      <a:pt x="194" y="30"/>
                    </a:lnTo>
                    <a:lnTo>
                      <a:pt x="194" y="24"/>
                    </a:lnTo>
                    <a:lnTo>
                      <a:pt x="194" y="24"/>
                    </a:lnTo>
                    <a:lnTo>
                      <a:pt x="194" y="24"/>
                    </a:lnTo>
                    <a:lnTo>
                      <a:pt x="200" y="24"/>
                    </a:lnTo>
                    <a:lnTo>
                      <a:pt x="200" y="30"/>
                    </a:lnTo>
                    <a:lnTo>
                      <a:pt x="200" y="30"/>
                    </a:lnTo>
                    <a:lnTo>
                      <a:pt x="206" y="30"/>
                    </a:lnTo>
                    <a:lnTo>
                      <a:pt x="206" y="30"/>
                    </a:lnTo>
                    <a:lnTo>
                      <a:pt x="206" y="30"/>
                    </a:lnTo>
                    <a:lnTo>
                      <a:pt x="206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8" y="30"/>
                    </a:lnTo>
                    <a:lnTo>
                      <a:pt x="218" y="30"/>
                    </a:lnTo>
                    <a:lnTo>
                      <a:pt x="218" y="30"/>
                    </a:lnTo>
                    <a:lnTo>
                      <a:pt x="218" y="24"/>
                    </a:lnTo>
                    <a:lnTo>
                      <a:pt x="224" y="24"/>
                    </a:lnTo>
                    <a:lnTo>
                      <a:pt x="224" y="24"/>
                    </a:lnTo>
                    <a:lnTo>
                      <a:pt x="224" y="24"/>
                    </a:lnTo>
                    <a:lnTo>
                      <a:pt x="224" y="24"/>
                    </a:lnTo>
                    <a:lnTo>
                      <a:pt x="230" y="24"/>
                    </a:lnTo>
                    <a:lnTo>
                      <a:pt x="230" y="24"/>
                    </a:lnTo>
                    <a:lnTo>
                      <a:pt x="230" y="24"/>
                    </a:lnTo>
                    <a:lnTo>
                      <a:pt x="230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41" y="24"/>
                    </a:lnTo>
                    <a:lnTo>
                      <a:pt x="241" y="24"/>
                    </a:lnTo>
                    <a:lnTo>
                      <a:pt x="241" y="24"/>
                    </a:lnTo>
                    <a:lnTo>
                      <a:pt x="241" y="24"/>
                    </a:lnTo>
                    <a:lnTo>
                      <a:pt x="247" y="24"/>
                    </a:lnTo>
                    <a:lnTo>
                      <a:pt x="247" y="24"/>
                    </a:lnTo>
                    <a:lnTo>
                      <a:pt x="247" y="24"/>
                    </a:lnTo>
                    <a:lnTo>
                      <a:pt x="247" y="24"/>
                    </a:lnTo>
                    <a:lnTo>
                      <a:pt x="253" y="24"/>
                    </a:lnTo>
                    <a:lnTo>
                      <a:pt x="253" y="24"/>
                    </a:lnTo>
                    <a:lnTo>
                      <a:pt x="253" y="24"/>
                    </a:lnTo>
                    <a:lnTo>
                      <a:pt x="253" y="24"/>
                    </a:lnTo>
                    <a:lnTo>
                      <a:pt x="253" y="30"/>
                    </a:lnTo>
                    <a:lnTo>
                      <a:pt x="259" y="30"/>
                    </a:lnTo>
                    <a:lnTo>
                      <a:pt x="259" y="30"/>
                    </a:lnTo>
                    <a:lnTo>
                      <a:pt x="259" y="30"/>
                    </a:lnTo>
                    <a:lnTo>
                      <a:pt x="259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71" y="30"/>
                    </a:lnTo>
                    <a:lnTo>
                      <a:pt x="271" y="30"/>
                    </a:lnTo>
                    <a:lnTo>
                      <a:pt x="271" y="30"/>
                    </a:lnTo>
                    <a:lnTo>
                      <a:pt x="271" y="30"/>
                    </a:lnTo>
                    <a:lnTo>
                      <a:pt x="271" y="36"/>
                    </a:lnTo>
                    <a:lnTo>
                      <a:pt x="277" y="36"/>
                    </a:lnTo>
                    <a:lnTo>
                      <a:pt x="277" y="36"/>
                    </a:lnTo>
                    <a:lnTo>
                      <a:pt x="277" y="36"/>
                    </a:lnTo>
                    <a:lnTo>
                      <a:pt x="277" y="36"/>
                    </a:lnTo>
                    <a:lnTo>
                      <a:pt x="283" y="36"/>
                    </a:lnTo>
                    <a:lnTo>
                      <a:pt x="283" y="36"/>
                    </a:lnTo>
                    <a:lnTo>
                      <a:pt x="283" y="36"/>
                    </a:lnTo>
                    <a:lnTo>
                      <a:pt x="283" y="36"/>
                    </a:lnTo>
                    <a:lnTo>
                      <a:pt x="289" y="36"/>
                    </a:lnTo>
                    <a:lnTo>
                      <a:pt x="289" y="36"/>
                    </a:lnTo>
                    <a:lnTo>
                      <a:pt x="289" y="36"/>
                    </a:lnTo>
                    <a:lnTo>
                      <a:pt x="289" y="36"/>
                    </a:lnTo>
                    <a:lnTo>
                      <a:pt x="289" y="30"/>
                    </a:lnTo>
                    <a:lnTo>
                      <a:pt x="294" y="30"/>
                    </a:lnTo>
                    <a:lnTo>
                      <a:pt x="294" y="30"/>
                    </a:lnTo>
                    <a:lnTo>
                      <a:pt x="294" y="30"/>
                    </a:lnTo>
                    <a:lnTo>
                      <a:pt x="294" y="24"/>
                    </a:lnTo>
                    <a:lnTo>
                      <a:pt x="294" y="24"/>
                    </a:lnTo>
                    <a:lnTo>
                      <a:pt x="294" y="24"/>
                    </a:lnTo>
                    <a:lnTo>
                      <a:pt x="294" y="24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6" y="30"/>
                    </a:lnTo>
                    <a:lnTo>
                      <a:pt x="306" y="30"/>
                    </a:lnTo>
                    <a:lnTo>
                      <a:pt x="306" y="30"/>
                    </a:lnTo>
                    <a:lnTo>
                      <a:pt x="306" y="30"/>
                    </a:lnTo>
                    <a:lnTo>
                      <a:pt x="312" y="30"/>
                    </a:lnTo>
                    <a:lnTo>
                      <a:pt x="312" y="30"/>
                    </a:lnTo>
                    <a:lnTo>
                      <a:pt x="312" y="24"/>
                    </a:lnTo>
                    <a:lnTo>
                      <a:pt x="312" y="24"/>
                    </a:lnTo>
                    <a:lnTo>
                      <a:pt x="312" y="24"/>
                    </a:lnTo>
                    <a:lnTo>
                      <a:pt x="318" y="24"/>
                    </a:lnTo>
                    <a:lnTo>
                      <a:pt x="318" y="24"/>
                    </a:lnTo>
                    <a:lnTo>
                      <a:pt x="318" y="24"/>
                    </a:lnTo>
                    <a:lnTo>
                      <a:pt x="324" y="24"/>
                    </a:lnTo>
                    <a:lnTo>
                      <a:pt x="324" y="24"/>
                    </a:lnTo>
                    <a:lnTo>
                      <a:pt x="324" y="24"/>
                    </a:lnTo>
                    <a:lnTo>
                      <a:pt x="324" y="24"/>
                    </a:lnTo>
                    <a:lnTo>
                      <a:pt x="330" y="30"/>
                    </a:lnTo>
                    <a:lnTo>
                      <a:pt x="330" y="30"/>
                    </a:lnTo>
                    <a:lnTo>
                      <a:pt x="330" y="30"/>
                    </a:lnTo>
                    <a:lnTo>
                      <a:pt x="330" y="30"/>
                    </a:lnTo>
                    <a:lnTo>
                      <a:pt x="330" y="30"/>
                    </a:lnTo>
                    <a:lnTo>
                      <a:pt x="336" y="30"/>
                    </a:lnTo>
                    <a:lnTo>
                      <a:pt x="336" y="30"/>
                    </a:lnTo>
                    <a:lnTo>
                      <a:pt x="336" y="30"/>
                    </a:lnTo>
                    <a:lnTo>
                      <a:pt x="336" y="30"/>
                    </a:lnTo>
                    <a:lnTo>
                      <a:pt x="342" y="24"/>
                    </a:lnTo>
                    <a:lnTo>
                      <a:pt x="342" y="24"/>
                    </a:lnTo>
                    <a:lnTo>
                      <a:pt x="342" y="24"/>
                    </a:lnTo>
                    <a:lnTo>
                      <a:pt x="342" y="24"/>
                    </a:lnTo>
                    <a:lnTo>
                      <a:pt x="347" y="24"/>
                    </a:lnTo>
                    <a:lnTo>
                      <a:pt x="347" y="24"/>
                    </a:lnTo>
                    <a:lnTo>
                      <a:pt x="347" y="24"/>
                    </a:lnTo>
                    <a:lnTo>
                      <a:pt x="347" y="18"/>
                    </a:lnTo>
                    <a:lnTo>
                      <a:pt x="347" y="18"/>
                    </a:lnTo>
                    <a:lnTo>
                      <a:pt x="347" y="18"/>
                    </a:lnTo>
                    <a:lnTo>
                      <a:pt x="347" y="18"/>
                    </a:lnTo>
                    <a:lnTo>
                      <a:pt x="353" y="18"/>
                    </a:lnTo>
                    <a:lnTo>
                      <a:pt x="353" y="12"/>
                    </a:lnTo>
                    <a:lnTo>
                      <a:pt x="353" y="12"/>
                    </a:lnTo>
                    <a:lnTo>
                      <a:pt x="353" y="12"/>
                    </a:lnTo>
                    <a:lnTo>
                      <a:pt x="353" y="12"/>
                    </a:lnTo>
                    <a:lnTo>
                      <a:pt x="359" y="12"/>
                    </a:lnTo>
                    <a:lnTo>
                      <a:pt x="359" y="12"/>
                    </a:lnTo>
                    <a:lnTo>
                      <a:pt x="359" y="12"/>
                    </a:lnTo>
                    <a:lnTo>
                      <a:pt x="359" y="12"/>
                    </a:lnTo>
                    <a:lnTo>
                      <a:pt x="365" y="12"/>
                    </a:lnTo>
                    <a:lnTo>
                      <a:pt x="365" y="12"/>
                    </a:lnTo>
                    <a:lnTo>
                      <a:pt x="365" y="12"/>
                    </a:lnTo>
                    <a:lnTo>
                      <a:pt x="371" y="6"/>
                    </a:lnTo>
                    <a:lnTo>
                      <a:pt x="371" y="6"/>
                    </a:lnTo>
                    <a:lnTo>
                      <a:pt x="371" y="6"/>
                    </a:lnTo>
                    <a:lnTo>
                      <a:pt x="371" y="6"/>
                    </a:lnTo>
                    <a:lnTo>
                      <a:pt x="377" y="6"/>
                    </a:lnTo>
                    <a:lnTo>
                      <a:pt x="377" y="6"/>
                    </a:lnTo>
                    <a:lnTo>
                      <a:pt x="377" y="6"/>
                    </a:lnTo>
                    <a:lnTo>
                      <a:pt x="377" y="6"/>
                    </a:lnTo>
                    <a:lnTo>
                      <a:pt x="383" y="6"/>
                    </a:lnTo>
                    <a:lnTo>
                      <a:pt x="383" y="6"/>
                    </a:lnTo>
                    <a:lnTo>
                      <a:pt x="383" y="6"/>
                    </a:lnTo>
                    <a:lnTo>
                      <a:pt x="383" y="6"/>
                    </a:lnTo>
                    <a:lnTo>
                      <a:pt x="389" y="6"/>
                    </a:lnTo>
                    <a:lnTo>
                      <a:pt x="389" y="6"/>
                    </a:lnTo>
                    <a:lnTo>
                      <a:pt x="389" y="6"/>
                    </a:lnTo>
                    <a:lnTo>
                      <a:pt x="395" y="6"/>
                    </a:lnTo>
                    <a:lnTo>
                      <a:pt x="395" y="6"/>
                    </a:lnTo>
                    <a:lnTo>
                      <a:pt x="395" y="6"/>
                    </a:lnTo>
                    <a:lnTo>
                      <a:pt x="395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6"/>
                    </a:lnTo>
                    <a:lnTo>
                      <a:pt x="400" y="6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12" y="0"/>
                    </a:lnTo>
                    <a:lnTo>
                      <a:pt x="412" y="6"/>
                    </a:lnTo>
                    <a:lnTo>
                      <a:pt x="412" y="6"/>
                    </a:lnTo>
                    <a:lnTo>
                      <a:pt x="412" y="6"/>
                    </a:lnTo>
                    <a:lnTo>
                      <a:pt x="412" y="6"/>
                    </a:lnTo>
                    <a:lnTo>
                      <a:pt x="418" y="6"/>
                    </a:lnTo>
                    <a:lnTo>
                      <a:pt x="418" y="6"/>
                    </a:lnTo>
                    <a:lnTo>
                      <a:pt x="418" y="6"/>
                    </a:lnTo>
                    <a:lnTo>
                      <a:pt x="418" y="6"/>
                    </a:lnTo>
                    <a:lnTo>
                      <a:pt x="424" y="6"/>
                    </a:lnTo>
                    <a:lnTo>
                      <a:pt x="424" y="6"/>
                    </a:lnTo>
                    <a:lnTo>
                      <a:pt x="424" y="12"/>
                    </a:lnTo>
                    <a:lnTo>
                      <a:pt x="424" y="12"/>
                    </a:lnTo>
                    <a:lnTo>
                      <a:pt x="424" y="12"/>
                    </a:lnTo>
                    <a:lnTo>
                      <a:pt x="424" y="12"/>
                    </a:lnTo>
                    <a:lnTo>
                      <a:pt x="430" y="12"/>
                    </a:lnTo>
                    <a:lnTo>
                      <a:pt x="430" y="18"/>
                    </a:lnTo>
                    <a:lnTo>
                      <a:pt x="430" y="18"/>
                    </a:lnTo>
                    <a:lnTo>
                      <a:pt x="430" y="18"/>
                    </a:lnTo>
                    <a:lnTo>
                      <a:pt x="430" y="18"/>
                    </a:lnTo>
                    <a:lnTo>
                      <a:pt x="436" y="18"/>
                    </a:lnTo>
                    <a:lnTo>
                      <a:pt x="436" y="18"/>
                    </a:lnTo>
                    <a:lnTo>
                      <a:pt x="436" y="18"/>
                    </a:lnTo>
                    <a:lnTo>
                      <a:pt x="436" y="18"/>
                    </a:lnTo>
                    <a:lnTo>
                      <a:pt x="442" y="18"/>
                    </a:lnTo>
                    <a:lnTo>
                      <a:pt x="442" y="18"/>
                    </a:lnTo>
                    <a:lnTo>
                      <a:pt x="442" y="18"/>
                    </a:lnTo>
                    <a:lnTo>
                      <a:pt x="442" y="24"/>
                    </a:lnTo>
                    <a:lnTo>
                      <a:pt x="442" y="24"/>
                    </a:lnTo>
                    <a:lnTo>
                      <a:pt x="448" y="24"/>
                    </a:lnTo>
                    <a:lnTo>
                      <a:pt x="448" y="24"/>
                    </a:lnTo>
                    <a:lnTo>
                      <a:pt x="448" y="24"/>
                    </a:lnTo>
                    <a:lnTo>
                      <a:pt x="453" y="18"/>
                    </a:lnTo>
                    <a:lnTo>
                      <a:pt x="453" y="18"/>
                    </a:lnTo>
                    <a:lnTo>
                      <a:pt x="453" y="24"/>
                    </a:lnTo>
                    <a:lnTo>
                      <a:pt x="453" y="24"/>
                    </a:lnTo>
                    <a:lnTo>
                      <a:pt x="453" y="24"/>
                    </a:lnTo>
                    <a:lnTo>
                      <a:pt x="459" y="24"/>
                    </a:lnTo>
                    <a:lnTo>
                      <a:pt x="459" y="24"/>
                    </a:lnTo>
                    <a:lnTo>
                      <a:pt x="459" y="18"/>
                    </a:lnTo>
                    <a:lnTo>
                      <a:pt x="459" y="18"/>
                    </a:lnTo>
                    <a:lnTo>
                      <a:pt x="459" y="18"/>
                    </a:lnTo>
                    <a:lnTo>
                      <a:pt x="465" y="18"/>
                    </a:lnTo>
                    <a:lnTo>
                      <a:pt x="465" y="18"/>
                    </a:lnTo>
                    <a:lnTo>
                      <a:pt x="465" y="12"/>
                    </a:lnTo>
                    <a:lnTo>
                      <a:pt x="465" y="18"/>
                    </a:lnTo>
                    <a:lnTo>
                      <a:pt x="471" y="18"/>
                    </a:lnTo>
                    <a:lnTo>
                      <a:pt x="471" y="18"/>
                    </a:lnTo>
                    <a:lnTo>
                      <a:pt x="471" y="18"/>
                    </a:lnTo>
                    <a:lnTo>
                      <a:pt x="471" y="18"/>
                    </a:lnTo>
                    <a:lnTo>
                      <a:pt x="471" y="12"/>
                    </a:lnTo>
                    <a:lnTo>
                      <a:pt x="477" y="12"/>
                    </a:lnTo>
                    <a:lnTo>
                      <a:pt x="477" y="12"/>
                    </a:lnTo>
                    <a:lnTo>
                      <a:pt x="477" y="18"/>
                    </a:lnTo>
                    <a:lnTo>
                      <a:pt x="483" y="18"/>
                    </a:lnTo>
                    <a:lnTo>
                      <a:pt x="483" y="18"/>
                    </a:lnTo>
                    <a:lnTo>
                      <a:pt x="483" y="18"/>
                    </a:lnTo>
                    <a:lnTo>
                      <a:pt x="483" y="18"/>
                    </a:lnTo>
                    <a:lnTo>
                      <a:pt x="489" y="18"/>
                    </a:lnTo>
                    <a:lnTo>
                      <a:pt x="489" y="18"/>
                    </a:lnTo>
                    <a:lnTo>
                      <a:pt x="489" y="18"/>
                    </a:lnTo>
                    <a:lnTo>
                      <a:pt x="489" y="18"/>
                    </a:lnTo>
                    <a:lnTo>
                      <a:pt x="489" y="18"/>
                    </a:lnTo>
                    <a:lnTo>
                      <a:pt x="489" y="24"/>
                    </a:lnTo>
                    <a:lnTo>
                      <a:pt x="489" y="24"/>
                    </a:lnTo>
                    <a:lnTo>
                      <a:pt x="495" y="24"/>
                    </a:lnTo>
                    <a:lnTo>
                      <a:pt x="495" y="24"/>
                    </a:lnTo>
                    <a:lnTo>
                      <a:pt x="495" y="24"/>
                    </a:lnTo>
                    <a:lnTo>
                      <a:pt x="495" y="30"/>
                    </a:lnTo>
                    <a:lnTo>
                      <a:pt x="495" y="30"/>
                    </a:lnTo>
                    <a:lnTo>
                      <a:pt x="495" y="30"/>
                    </a:lnTo>
                    <a:lnTo>
                      <a:pt x="501" y="30"/>
                    </a:lnTo>
                    <a:lnTo>
                      <a:pt x="501" y="30"/>
                    </a:lnTo>
                    <a:lnTo>
                      <a:pt x="501" y="30"/>
                    </a:lnTo>
                    <a:lnTo>
                      <a:pt x="501" y="30"/>
                    </a:lnTo>
                    <a:lnTo>
                      <a:pt x="507" y="30"/>
                    </a:lnTo>
                    <a:lnTo>
                      <a:pt x="507" y="30"/>
                    </a:lnTo>
                    <a:lnTo>
                      <a:pt x="507" y="30"/>
                    </a:lnTo>
                    <a:lnTo>
                      <a:pt x="512" y="30"/>
                    </a:lnTo>
                    <a:lnTo>
                      <a:pt x="512" y="30"/>
                    </a:lnTo>
                    <a:lnTo>
                      <a:pt x="512" y="30"/>
                    </a:lnTo>
                    <a:lnTo>
                      <a:pt x="512" y="30"/>
                    </a:lnTo>
                    <a:lnTo>
                      <a:pt x="518" y="30"/>
                    </a:lnTo>
                    <a:lnTo>
                      <a:pt x="518" y="30"/>
                    </a:lnTo>
                    <a:lnTo>
                      <a:pt x="518" y="30"/>
                    </a:lnTo>
                    <a:lnTo>
                      <a:pt x="518" y="30"/>
                    </a:lnTo>
                    <a:lnTo>
                      <a:pt x="518" y="36"/>
                    </a:lnTo>
                    <a:lnTo>
                      <a:pt x="518" y="36"/>
                    </a:lnTo>
                    <a:lnTo>
                      <a:pt x="518" y="36"/>
                    </a:lnTo>
                    <a:lnTo>
                      <a:pt x="518" y="36"/>
                    </a:lnTo>
                    <a:lnTo>
                      <a:pt x="512" y="36"/>
                    </a:lnTo>
                    <a:lnTo>
                      <a:pt x="512" y="42"/>
                    </a:lnTo>
                    <a:lnTo>
                      <a:pt x="512" y="42"/>
                    </a:lnTo>
                    <a:lnTo>
                      <a:pt x="512" y="42"/>
                    </a:lnTo>
                    <a:lnTo>
                      <a:pt x="512" y="42"/>
                    </a:lnTo>
                    <a:lnTo>
                      <a:pt x="512" y="42"/>
                    </a:lnTo>
                    <a:lnTo>
                      <a:pt x="507" y="42"/>
                    </a:lnTo>
                    <a:lnTo>
                      <a:pt x="507" y="42"/>
                    </a:lnTo>
                    <a:lnTo>
                      <a:pt x="507" y="42"/>
                    </a:lnTo>
                    <a:lnTo>
                      <a:pt x="507" y="48"/>
                    </a:lnTo>
                    <a:lnTo>
                      <a:pt x="507" y="48"/>
                    </a:lnTo>
                    <a:lnTo>
                      <a:pt x="507" y="48"/>
                    </a:lnTo>
                    <a:lnTo>
                      <a:pt x="501" y="48"/>
                    </a:lnTo>
                    <a:lnTo>
                      <a:pt x="501" y="48"/>
                    </a:lnTo>
                    <a:lnTo>
                      <a:pt x="501" y="53"/>
                    </a:lnTo>
                    <a:lnTo>
                      <a:pt x="501" y="53"/>
                    </a:lnTo>
                    <a:lnTo>
                      <a:pt x="501" y="53"/>
                    </a:lnTo>
                    <a:lnTo>
                      <a:pt x="501" y="53"/>
                    </a:lnTo>
                    <a:lnTo>
                      <a:pt x="501" y="59"/>
                    </a:lnTo>
                    <a:lnTo>
                      <a:pt x="501" y="59"/>
                    </a:lnTo>
                    <a:lnTo>
                      <a:pt x="501" y="59"/>
                    </a:lnTo>
                    <a:lnTo>
                      <a:pt x="501" y="59"/>
                    </a:lnTo>
                    <a:lnTo>
                      <a:pt x="501" y="59"/>
                    </a:lnTo>
                    <a:lnTo>
                      <a:pt x="501" y="65"/>
                    </a:lnTo>
                    <a:lnTo>
                      <a:pt x="501" y="65"/>
                    </a:lnTo>
                    <a:lnTo>
                      <a:pt x="501" y="65"/>
                    </a:lnTo>
                    <a:lnTo>
                      <a:pt x="501" y="65"/>
                    </a:lnTo>
                    <a:lnTo>
                      <a:pt x="501" y="71"/>
                    </a:lnTo>
                    <a:lnTo>
                      <a:pt x="501" y="71"/>
                    </a:lnTo>
                    <a:lnTo>
                      <a:pt x="501" y="71"/>
                    </a:lnTo>
                    <a:lnTo>
                      <a:pt x="501" y="71"/>
                    </a:lnTo>
                    <a:lnTo>
                      <a:pt x="501" y="71"/>
                    </a:lnTo>
                    <a:lnTo>
                      <a:pt x="507" y="71"/>
                    </a:lnTo>
                    <a:lnTo>
                      <a:pt x="507" y="77"/>
                    </a:lnTo>
                    <a:lnTo>
                      <a:pt x="507" y="77"/>
                    </a:lnTo>
                    <a:lnTo>
                      <a:pt x="507" y="77"/>
                    </a:lnTo>
                    <a:lnTo>
                      <a:pt x="507" y="77"/>
                    </a:lnTo>
                    <a:lnTo>
                      <a:pt x="512" y="77"/>
                    </a:lnTo>
                    <a:lnTo>
                      <a:pt x="512" y="83"/>
                    </a:lnTo>
                    <a:lnTo>
                      <a:pt x="512" y="83"/>
                    </a:lnTo>
                    <a:lnTo>
                      <a:pt x="512" y="83"/>
                    </a:lnTo>
                    <a:lnTo>
                      <a:pt x="512" y="83"/>
                    </a:lnTo>
                    <a:lnTo>
                      <a:pt x="512" y="83"/>
                    </a:lnTo>
                    <a:lnTo>
                      <a:pt x="512" y="83"/>
                    </a:lnTo>
                    <a:lnTo>
                      <a:pt x="512" y="89"/>
                    </a:lnTo>
                    <a:lnTo>
                      <a:pt x="512" y="89"/>
                    </a:lnTo>
                    <a:lnTo>
                      <a:pt x="512" y="89"/>
                    </a:lnTo>
                    <a:lnTo>
                      <a:pt x="512" y="89"/>
                    </a:lnTo>
                    <a:lnTo>
                      <a:pt x="512" y="95"/>
                    </a:lnTo>
                    <a:lnTo>
                      <a:pt x="512" y="95"/>
                    </a:lnTo>
                    <a:lnTo>
                      <a:pt x="512" y="95"/>
                    </a:lnTo>
                    <a:lnTo>
                      <a:pt x="512" y="95"/>
                    </a:lnTo>
                    <a:lnTo>
                      <a:pt x="507" y="101"/>
                    </a:lnTo>
                    <a:lnTo>
                      <a:pt x="507" y="101"/>
                    </a:lnTo>
                    <a:lnTo>
                      <a:pt x="507" y="101"/>
                    </a:lnTo>
                    <a:lnTo>
                      <a:pt x="507" y="101"/>
                    </a:lnTo>
                    <a:lnTo>
                      <a:pt x="507" y="101"/>
                    </a:lnTo>
                    <a:lnTo>
                      <a:pt x="507" y="106"/>
                    </a:lnTo>
                    <a:lnTo>
                      <a:pt x="507" y="106"/>
                    </a:lnTo>
                    <a:lnTo>
                      <a:pt x="507" y="106"/>
                    </a:lnTo>
                    <a:lnTo>
                      <a:pt x="507" y="106"/>
                    </a:lnTo>
                    <a:lnTo>
                      <a:pt x="507" y="112"/>
                    </a:lnTo>
                    <a:lnTo>
                      <a:pt x="501" y="112"/>
                    </a:lnTo>
                    <a:lnTo>
                      <a:pt x="501" y="112"/>
                    </a:lnTo>
                    <a:lnTo>
                      <a:pt x="501" y="112"/>
                    </a:lnTo>
                    <a:lnTo>
                      <a:pt x="501" y="118"/>
                    </a:lnTo>
                    <a:lnTo>
                      <a:pt x="501" y="118"/>
                    </a:lnTo>
                    <a:lnTo>
                      <a:pt x="501" y="118"/>
                    </a:lnTo>
                    <a:lnTo>
                      <a:pt x="495" y="118"/>
                    </a:lnTo>
                    <a:lnTo>
                      <a:pt x="495" y="118"/>
                    </a:lnTo>
                    <a:lnTo>
                      <a:pt x="495" y="124"/>
                    </a:lnTo>
                    <a:lnTo>
                      <a:pt x="495" y="124"/>
                    </a:lnTo>
                    <a:lnTo>
                      <a:pt x="495" y="124"/>
                    </a:lnTo>
                    <a:lnTo>
                      <a:pt x="495" y="124"/>
                    </a:lnTo>
                    <a:lnTo>
                      <a:pt x="495" y="130"/>
                    </a:lnTo>
                    <a:lnTo>
                      <a:pt x="495" y="130"/>
                    </a:lnTo>
                    <a:lnTo>
                      <a:pt x="495" y="130"/>
                    </a:lnTo>
                    <a:lnTo>
                      <a:pt x="489" y="130"/>
                    </a:lnTo>
                    <a:lnTo>
                      <a:pt x="489" y="130"/>
                    </a:lnTo>
                    <a:lnTo>
                      <a:pt x="489" y="130"/>
                    </a:lnTo>
                    <a:lnTo>
                      <a:pt x="489" y="130"/>
                    </a:lnTo>
                    <a:lnTo>
                      <a:pt x="489" y="130"/>
                    </a:lnTo>
                    <a:lnTo>
                      <a:pt x="483" y="136"/>
                    </a:lnTo>
                    <a:lnTo>
                      <a:pt x="483" y="136"/>
                    </a:lnTo>
                    <a:lnTo>
                      <a:pt x="483" y="136"/>
                    </a:lnTo>
                    <a:lnTo>
                      <a:pt x="483" y="136"/>
                    </a:lnTo>
                    <a:lnTo>
                      <a:pt x="483" y="136"/>
                    </a:lnTo>
                    <a:lnTo>
                      <a:pt x="483" y="136"/>
                    </a:lnTo>
                    <a:lnTo>
                      <a:pt x="477" y="136"/>
                    </a:lnTo>
                    <a:lnTo>
                      <a:pt x="477" y="136"/>
                    </a:lnTo>
                    <a:lnTo>
                      <a:pt x="477" y="136"/>
                    </a:lnTo>
                    <a:lnTo>
                      <a:pt x="477" y="136"/>
                    </a:lnTo>
                    <a:lnTo>
                      <a:pt x="471" y="136"/>
                    </a:lnTo>
                    <a:lnTo>
                      <a:pt x="471" y="136"/>
                    </a:lnTo>
                    <a:lnTo>
                      <a:pt x="471" y="142"/>
                    </a:lnTo>
                    <a:lnTo>
                      <a:pt x="471" y="142"/>
                    </a:lnTo>
                    <a:lnTo>
                      <a:pt x="471" y="142"/>
                    </a:lnTo>
                    <a:lnTo>
                      <a:pt x="471" y="142"/>
                    </a:lnTo>
                    <a:lnTo>
                      <a:pt x="477" y="148"/>
                    </a:lnTo>
                    <a:lnTo>
                      <a:pt x="477" y="148"/>
                    </a:lnTo>
                    <a:lnTo>
                      <a:pt x="477" y="148"/>
                    </a:lnTo>
                    <a:lnTo>
                      <a:pt x="477" y="148"/>
                    </a:lnTo>
                    <a:lnTo>
                      <a:pt x="477" y="148"/>
                    </a:lnTo>
                    <a:lnTo>
                      <a:pt x="477" y="148"/>
                    </a:lnTo>
                    <a:lnTo>
                      <a:pt x="477" y="148"/>
                    </a:lnTo>
                    <a:lnTo>
                      <a:pt x="483" y="148"/>
                    </a:lnTo>
                    <a:lnTo>
                      <a:pt x="483" y="148"/>
                    </a:lnTo>
                    <a:lnTo>
                      <a:pt x="483" y="148"/>
                    </a:lnTo>
                    <a:lnTo>
                      <a:pt x="483" y="154"/>
                    </a:lnTo>
                    <a:lnTo>
                      <a:pt x="483" y="154"/>
                    </a:lnTo>
                    <a:lnTo>
                      <a:pt x="489" y="154"/>
                    </a:lnTo>
                    <a:lnTo>
                      <a:pt x="489" y="154"/>
                    </a:lnTo>
                    <a:lnTo>
                      <a:pt x="489" y="154"/>
                    </a:lnTo>
                    <a:lnTo>
                      <a:pt x="489" y="160"/>
                    </a:lnTo>
                    <a:lnTo>
                      <a:pt x="489" y="160"/>
                    </a:lnTo>
                    <a:lnTo>
                      <a:pt x="489" y="160"/>
                    </a:lnTo>
                    <a:lnTo>
                      <a:pt x="489" y="165"/>
                    </a:lnTo>
                    <a:lnTo>
                      <a:pt x="489" y="165"/>
                    </a:lnTo>
                    <a:lnTo>
                      <a:pt x="489" y="165"/>
                    </a:lnTo>
                    <a:lnTo>
                      <a:pt x="489" y="165"/>
                    </a:lnTo>
                    <a:lnTo>
                      <a:pt x="489" y="165"/>
                    </a:lnTo>
                    <a:lnTo>
                      <a:pt x="483" y="171"/>
                    </a:lnTo>
                    <a:lnTo>
                      <a:pt x="483" y="171"/>
                    </a:lnTo>
                    <a:lnTo>
                      <a:pt x="483" y="171"/>
                    </a:lnTo>
                    <a:lnTo>
                      <a:pt x="483" y="171"/>
                    </a:lnTo>
                    <a:lnTo>
                      <a:pt x="483" y="177"/>
                    </a:lnTo>
                    <a:lnTo>
                      <a:pt x="483" y="177"/>
                    </a:lnTo>
                    <a:lnTo>
                      <a:pt x="483" y="177"/>
                    </a:lnTo>
                    <a:lnTo>
                      <a:pt x="489" y="177"/>
                    </a:lnTo>
                    <a:lnTo>
                      <a:pt x="489" y="177"/>
                    </a:lnTo>
                    <a:lnTo>
                      <a:pt x="489" y="177"/>
                    </a:lnTo>
                    <a:lnTo>
                      <a:pt x="489" y="183"/>
                    </a:lnTo>
                    <a:lnTo>
                      <a:pt x="489" y="183"/>
                    </a:lnTo>
                    <a:lnTo>
                      <a:pt x="489" y="183"/>
                    </a:lnTo>
                    <a:lnTo>
                      <a:pt x="489" y="183"/>
                    </a:lnTo>
                    <a:lnTo>
                      <a:pt x="483" y="183"/>
                    </a:lnTo>
                    <a:lnTo>
                      <a:pt x="483" y="183"/>
                    </a:lnTo>
                    <a:lnTo>
                      <a:pt x="483" y="183"/>
                    </a:lnTo>
                    <a:lnTo>
                      <a:pt x="483" y="183"/>
                    </a:lnTo>
                    <a:lnTo>
                      <a:pt x="477" y="183"/>
                    </a:lnTo>
                    <a:lnTo>
                      <a:pt x="477" y="183"/>
                    </a:lnTo>
                    <a:lnTo>
                      <a:pt x="477" y="189"/>
                    </a:lnTo>
                    <a:lnTo>
                      <a:pt x="477" y="189"/>
                    </a:lnTo>
                    <a:lnTo>
                      <a:pt x="477" y="189"/>
                    </a:lnTo>
                    <a:lnTo>
                      <a:pt x="477" y="189"/>
                    </a:lnTo>
                    <a:lnTo>
                      <a:pt x="483" y="189"/>
                    </a:lnTo>
                    <a:lnTo>
                      <a:pt x="483" y="189"/>
                    </a:lnTo>
                    <a:lnTo>
                      <a:pt x="483" y="189"/>
                    </a:lnTo>
                    <a:lnTo>
                      <a:pt x="483" y="189"/>
                    </a:lnTo>
                    <a:lnTo>
                      <a:pt x="489" y="189"/>
                    </a:lnTo>
                    <a:lnTo>
                      <a:pt x="489" y="189"/>
                    </a:lnTo>
                    <a:lnTo>
                      <a:pt x="489" y="189"/>
                    </a:lnTo>
                    <a:lnTo>
                      <a:pt x="489" y="189"/>
                    </a:lnTo>
                    <a:lnTo>
                      <a:pt x="489" y="189"/>
                    </a:lnTo>
                    <a:lnTo>
                      <a:pt x="489" y="189"/>
                    </a:lnTo>
                    <a:lnTo>
                      <a:pt x="489" y="195"/>
                    </a:lnTo>
                    <a:lnTo>
                      <a:pt x="495" y="189"/>
                    </a:lnTo>
                    <a:lnTo>
                      <a:pt x="495" y="195"/>
                    </a:lnTo>
                    <a:lnTo>
                      <a:pt x="495" y="195"/>
                    </a:lnTo>
                    <a:lnTo>
                      <a:pt x="495" y="195"/>
                    </a:lnTo>
                    <a:lnTo>
                      <a:pt x="495" y="195"/>
                    </a:lnTo>
                    <a:lnTo>
                      <a:pt x="495" y="195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501" y="201"/>
                    </a:lnTo>
                    <a:lnTo>
                      <a:pt x="501" y="201"/>
                    </a:lnTo>
                    <a:lnTo>
                      <a:pt x="501" y="201"/>
                    </a:lnTo>
                    <a:lnTo>
                      <a:pt x="501" y="201"/>
                    </a:lnTo>
                    <a:lnTo>
                      <a:pt x="501" y="207"/>
                    </a:lnTo>
                    <a:lnTo>
                      <a:pt x="501" y="207"/>
                    </a:lnTo>
                    <a:lnTo>
                      <a:pt x="501" y="207"/>
                    </a:lnTo>
                    <a:lnTo>
                      <a:pt x="501" y="207"/>
                    </a:lnTo>
                    <a:lnTo>
                      <a:pt x="501" y="213"/>
                    </a:lnTo>
                    <a:lnTo>
                      <a:pt x="501" y="213"/>
                    </a:lnTo>
                    <a:lnTo>
                      <a:pt x="501" y="213"/>
                    </a:lnTo>
                    <a:lnTo>
                      <a:pt x="501" y="213"/>
                    </a:lnTo>
                    <a:lnTo>
                      <a:pt x="501" y="218"/>
                    </a:lnTo>
                    <a:lnTo>
                      <a:pt x="501" y="218"/>
                    </a:lnTo>
                    <a:lnTo>
                      <a:pt x="501" y="218"/>
                    </a:lnTo>
                    <a:lnTo>
                      <a:pt x="501" y="218"/>
                    </a:lnTo>
                    <a:lnTo>
                      <a:pt x="501" y="224"/>
                    </a:lnTo>
                    <a:lnTo>
                      <a:pt x="501" y="224"/>
                    </a:lnTo>
                    <a:lnTo>
                      <a:pt x="501" y="224"/>
                    </a:lnTo>
                    <a:lnTo>
                      <a:pt x="501" y="224"/>
                    </a:lnTo>
                    <a:lnTo>
                      <a:pt x="501" y="230"/>
                    </a:lnTo>
                    <a:lnTo>
                      <a:pt x="507" y="230"/>
                    </a:lnTo>
                    <a:lnTo>
                      <a:pt x="507" y="230"/>
                    </a:lnTo>
                    <a:lnTo>
                      <a:pt x="507" y="230"/>
                    </a:lnTo>
                    <a:lnTo>
                      <a:pt x="507" y="230"/>
                    </a:lnTo>
                    <a:lnTo>
                      <a:pt x="512" y="230"/>
                    </a:lnTo>
                    <a:lnTo>
                      <a:pt x="512" y="230"/>
                    </a:lnTo>
                    <a:lnTo>
                      <a:pt x="512" y="236"/>
                    </a:lnTo>
                    <a:lnTo>
                      <a:pt x="512" y="236"/>
                    </a:lnTo>
                    <a:lnTo>
                      <a:pt x="512" y="236"/>
                    </a:lnTo>
                    <a:lnTo>
                      <a:pt x="512" y="236"/>
                    </a:lnTo>
                    <a:lnTo>
                      <a:pt x="512" y="242"/>
                    </a:lnTo>
                    <a:lnTo>
                      <a:pt x="512" y="242"/>
                    </a:lnTo>
                    <a:lnTo>
                      <a:pt x="512" y="242"/>
                    </a:lnTo>
                    <a:lnTo>
                      <a:pt x="512" y="236"/>
                    </a:lnTo>
                    <a:lnTo>
                      <a:pt x="518" y="236"/>
                    </a:lnTo>
                    <a:lnTo>
                      <a:pt x="518" y="242"/>
                    </a:lnTo>
                    <a:lnTo>
                      <a:pt x="518" y="242"/>
                    </a:lnTo>
                    <a:lnTo>
                      <a:pt x="518" y="242"/>
                    </a:lnTo>
                    <a:lnTo>
                      <a:pt x="518" y="236"/>
                    </a:lnTo>
                    <a:lnTo>
                      <a:pt x="518" y="236"/>
                    </a:lnTo>
                    <a:lnTo>
                      <a:pt x="518" y="236"/>
                    </a:lnTo>
                    <a:lnTo>
                      <a:pt x="518" y="236"/>
                    </a:lnTo>
                    <a:lnTo>
                      <a:pt x="518" y="230"/>
                    </a:lnTo>
                    <a:lnTo>
                      <a:pt x="518" y="230"/>
                    </a:lnTo>
                    <a:lnTo>
                      <a:pt x="518" y="230"/>
                    </a:lnTo>
                    <a:lnTo>
                      <a:pt x="524" y="230"/>
                    </a:lnTo>
                    <a:lnTo>
                      <a:pt x="524" y="230"/>
                    </a:lnTo>
                    <a:lnTo>
                      <a:pt x="524" y="230"/>
                    </a:lnTo>
                    <a:lnTo>
                      <a:pt x="524" y="230"/>
                    </a:lnTo>
                    <a:lnTo>
                      <a:pt x="524" y="230"/>
                    </a:lnTo>
                    <a:lnTo>
                      <a:pt x="530" y="230"/>
                    </a:lnTo>
                    <a:lnTo>
                      <a:pt x="530" y="230"/>
                    </a:lnTo>
                    <a:lnTo>
                      <a:pt x="524" y="236"/>
                    </a:lnTo>
                    <a:lnTo>
                      <a:pt x="524" y="236"/>
                    </a:lnTo>
                    <a:lnTo>
                      <a:pt x="524" y="236"/>
                    </a:lnTo>
                    <a:lnTo>
                      <a:pt x="530" y="236"/>
                    </a:lnTo>
                    <a:lnTo>
                      <a:pt x="530" y="236"/>
                    </a:lnTo>
                    <a:lnTo>
                      <a:pt x="530" y="236"/>
                    </a:lnTo>
                    <a:lnTo>
                      <a:pt x="530" y="242"/>
                    </a:lnTo>
                    <a:lnTo>
                      <a:pt x="536" y="242"/>
                    </a:lnTo>
                    <a:lnTo>
                      <a:pt x="536" y="242"/>
                    </a:lnTo>
                    <a:lnTo>
                      <a:pt x="536" y="242"/>
                    </a:lnTo>
                    <a:lnTo>
                      <a:pt x="536" y="242"/>
                    </a:lnTo>
                    <a:lnTo>
                      <a:pt x="542" y="242"/>
                    </a:lnTo>
                    <a:lnTo>
                      <a:pt x="542" y="242"/>
                    </a:lnTo>
                    <a:lnTo>
                      <a:pt x="542" y="242"/>
                    </a:lnTo>
                    <a:lnTo>
                      <a:pt x="542" y="242"/>
                    </a:lnTo>
                    <a:lnTo>
                      <a:pt x="542" y="242"/>
                    </a:lnTo>
                    <a:lnTo>
                      <a:pt x="542" y="236"/>
                    </a:lnTo>
                    <a:lnTo>
                      <a:pt x="548" y="236"/>
                    </a:lnTo>
                    <a:lnTo>
                      <a:pt x="548" y="242"/>
                    </a:lnTo>
                    <a:lnTo>
                      <a:pt x="548" y="242"/>
                    </a:lnTo>
                    <a:lnTo>
                      <a:pt x="548" y="242"/>
                    </a:lnTo>
                    <a:lnTo>
                      <a:pt x="548" y="242"/>
                    </a:lnTo>
                    <a:lnTo>
                      <a:pt x="548" y="248"/>
                    </a:lnTo>
                    <a:lnTo>
                      <a:pt x="548" y="248"/>
                    </a:lnTo>
                    <a:lnTo>
                      <a:pt x="548" y="248"/>
                    </a:lnTo>
                    <a:lnTo>
                      <a:pt x="548" y="248"/>
                    </a:lnTo>
                    <a:lnTo>
                      <a:pt x="548" y="254"/>
                    </a:lnTo>
                    <a:lnTo>
                      <a:pt x="548" y="254"/>
                    </a:lnTo>
                    <a:lnTo>
                      <a:pt x="548" y="254"/>
                    </a:lnTo>
                    <a:lnTo>
                      <a:pt x="548" y="254"/>
                    </a:lnTo>
                    <a:lnTo>
                      <a:pt x="548" y="260"/>
                    </a:lnTo>
                    <a:lnTo>
                      <a:pt x="548" y="260"/>
                    </a:lnTo>
                    <a:lnTo>
                      <a:pt x="554" y="260"/>
                    </a:lnTo>
                    <a:lnTo>
                      <a:pt x="554" y="260"/>
                    </a:lnTo>
                    <a:lnTo>
                      <a:pt x="554" y="260"/>
                    </a:lnTo>
                    <a:lnTo>
                      <a:pt x="554" y="266"/>
                    </a:lnTo>
                    <a:lnTo>
                      <a:pt x="554" y="266"/>
                    </a:lnTo>
                    <a:lnTo>
                      <a:pt x="554" y="266"/>
                    </a:lnTo>
                    <a:lnTo>
                      <a:pt x="560" y="266"/>
                    </a:lnTo>
                    <a:lnTo>
                      <a:pt x="560" y="266"/>
                    </a:lnTo>
                    <a:lnTo>
                      <a:pt x="560" y="266"/>
                    </a:lnTo>
                    <a:lnTo>
                      <a:pt x="560" y="271"/>
                    </a:lnTo>
                    <a:lnTo>
                      <a:pt x="560" y="271"/>
                    </a:lnTo>
                    <a:lnTo>
                      <a:pt x="560" y="271"/>
                    </a:lnTo>
                    <a:lnTo>
                      <a:pt x="560" y="271"/>
                    </a:lnTo>
                    <a:lnTo>
                      <a:pt x="560" y="277"/>
                    </a:lnTo>
                    <a:lnTo>
                      <a:pt x="565" y="277"/>
                    </a:lnTo>
                    <a:lnTo>
                      <a:pt x="565" y="277"/>
                    </a:lnTo>
                    <a:lnTo>
                      <a:pt x="565" y="277"/>
                    </a:lnTo>
                    <a:lnTo>
                      <a:pt x="565" y="277"/>
                    </a:lnTo>
                    <a:lnTo>
                      <a:pt x="565" y="277"/>
                    </a:lnTo>
                    <a:lnTo>
                      <a:pt x="565" y="283"/>
                    </a:lnTo>
                    <a:lnTo>
                      <a:pt x="565" y="283"/>
                    </a:lnTo>
                    <a:lnTo>
                      <a:pt x="565" y="283"/>
                    </a:lnTo>
                    <a:lnTo>
                      <a:pt x="571" y="283"/>
                    </a:lnTo>
                    <a:lnTo>
                      <a:pt x="571" y="283"/>
                    </a:lnTo>
                    <a:lnTo>
                      <a:pt x="571" y="289"/>
                    </a:lnTo>
                    <a:lnTo>
                      <a:pt x="571" y="289"/>
                    </a:lnTo>
                    <a:lnTo>
                      <a:pt x="571" y="289"/>
                    </a:lnTo>
                    <a:lnTo>
                      <a:pt x="571" y="289"/>
                    </a:lnTo>
                    <a:lnTo>
                      <a:pt x="571" y="295"/>
                    </a:lnTo>
                    <a:lnTo>
                      <a:pt x="577" y="295"/>
                    </a:lnTo>
                    <a:lnTo>
                      <a:pt x="577" y="295"/>
                    </a:lnTo>
                    <a:lnTo>
                      <a:pt x="577" y="295"/>
                    </a:lnTo>
                    <a:lnTo>
                      <a:pt x="577" y="295"/>
                    </a:lnTo>
                    <a:lnTo>
                      <a:pt x="577" y="301"/>
                    </a:lnTo>
                    <a:lnTo>
                      <a:pt x="577" y="301"/>
                    </a:lnTo>
                    <a:lnTo>
                      <a:pt x="583" y="301"/>
                    </a:lnTo>
                    <a:lnTo>
                      <a:pt x="583" y="301"/>
                    </a:lnTo>
                    <a:lnTo>
                      <a:pt x="583" y="301"/>
                    </a:lnTo>
                    <a:lnTo>
                      <a:pt x="583" y="301"/>
                    </a:lnTo>
                    <a:lnTo>
                      <a:pt x="589" y="301"/>
                    </a:lnTo>
                    <a:lnTo>
                      <a:pt x="589" y="301"/>
                    </a:lnTo>
                    <a:lnTo>
                      <a:pt x="589" y="301"/>
                    </a:lnTo>
                    <a:lnTo>
                      <a:pt x="589" y="301"/>
                    </a:lnTo>
                    <a:lnTo>
                      <a:pt x="589" y="307"/>
                    </a:lnTo>
                    <a:lnTo>
                      <a:pt x="589" y="307"/>
                    </a:lnTo>
                    <a:lnTo>
                      <a:pt x="595" y="307"/>
                    </a:lnTo>
                    <a:lnTo>
                      <a:pt x="595" y="307"/>
                    </a:lnTo>
                    <a:lnTo>
                      <a:pt x="595" y="313"/>
                    </a:lnTo>
                    <a:lnTo>
                      <a:pt x="595" y="313"/>
                    </a:lnTo>
                    <a:lnTo>
                      <a:pt x="595" y="313"/>
                    </a:lnTo>
                    <a:lnTo>
                      <a:pt x="595" y="313"/>
                    </a:lnTo>
                    <a:lnTo>
                      <a:pt x="601" y="313"/>
                    </a:lnTo>
                    <a:lnTo>
                      <a:pt x="601" y="319"/>
                    </a:lnTo>
                    <a:lnTo>
                      <a:pt x="601" y="319"/>
                    </a:lnTo>
                    <a:lnTo>
                      <a:pt x="601" y="319"/>
                    </a:lnTo>
                    <a:lnTo>
                      <a:pt x="601" y="319"/>
                    </a:lnTo>
                    <a:lnTo>
                      <a:pt x="601" y="324"/>
                    </a:lnTo>
                    <a:lnTo>
                      <a:pt x="601" y="324"/>
                    </a:lnTo>
                    <a:lnTo>
                      <a:pt x="601" y="324"/>
                    </a:lnTo>
                    <a:lnTo>
                      <a:pt x="601" y="324"/>
                    </a:lnTo>
                    <a:lnTo>
                      <a:pt x="601" y="330"/>
                    </a:lnTo>
                    <a:lnTo>
                      <a:pt x="601" y="330"/>
                    </a:lnTo>
                    <a:lnTo>
                      <a:pt x="601" y="330"/>
                    </a:lnTo>
                    <a:lnTo>
                      <a:pt x="601" y="330"/>
                    </a:lnTo>
                    <a:lnTo>
                      <a:pt x="601" y="336"/>
                    </a:lnTo>
                    <a:lnTo>
                      <a:pt x="601" y="336"/>
                    </a:lnTo>
                    <a:lnTo>
                      <a:pt x="595" y="336"/>
                    </a:lnTo>
                    <a:lnTo>
                      <a:pt x="595" y="336"/>
                    </a:lnTo>
                    <a:lnTo>
                      <a:pt x="595" y="336"/>
                    </a:lnTo>
                    <a:lnTo>
                      <a:pt x="595" y="342"/>
                    </a:lnTo>
                    <a:lnTo>
                      <a:pt x="595" y="342"/>
                    </a:lnTo>
                    <a:lnTo>
                      <a:pt x="595" y="342"/>
                    </a:lnTo>
                    <a:lnTo>
                      <a:pt x="589" y="342"/>
                    </a:lnTo>
                    <a:lnTo>
                      <a:pt x="589" y="342"/>
                    </a:lnTo>
                    <a:lnTo>
                      <a:pt x="589" y="342"/>
                    </a:lnTo>
                    <a:lnTo>
                      <a:pt x="589" y="336"/>
                    </a:lnTo>
                    <a:lnTo>
                      <a:pt x="589" y="336"/>
                    </a:lnTo>
                    <a:lnTo>
                      <a:pt x="589" y="336"/>
                    </a:lnTo>
                    <a:lnTo>
                      <a:pt x="589" y="336"/>
                    </a:lnTo>
                    <a:lnTo>
                      <a:pt x="583" y="336"/>
                    </a:lnTo>
                    <a:lnTo>
                      <a:pt x="583" y="336"/>
                    </a:lnTo>
                    <a:lnTo>
                      <a:pt x="583" y="336"/>
                    </a:lnTo>
                    <a:lnTo>
                      <a:pt x="583" y="342"/>
                    </a:lnTo>
                    <a:lnTo>
                      <a:pt x="583" y="342"/>
                    </a:lnTo>
                    <a:lnTo>
                      <a:pt x="583" y="342"/>
                    </a:lnTo>
                    <a:lnTo>
                      <a:pt x="583" y="342"/>
                    </a:lnTo>
                    <a:lnTo>
                      <a:pt x="583" y="342"/>
                    </a:lnTo>
                    <a:lnTo>
                      <a:pt x="577" y="342"/>
                    </a:lnTo>
                    <a:lnTo>
                      <a:pt x="577" y="342"/>
                    </a:lnTo>
                    <a:lnTo>
                      <a:pt x="577" y="342"/>
                    </a:lnTo>
                    <a:lnTo>
                      <a:pt x="571" y="342"/>
                    </a:lnTo>
                    <a:lnTo>
                      <a:pt x="571" y="342"/>
                    </a:lnTo>
                    <a:lnTo>
                      <a:pt x="571" y="342"/>
                    </a:lnTo>
                    <a:lnTo>
                      <a:pt x="571" y="342"/>
                    </a:lnTo>
                    <a:lnTo>
                      <a:pt x="571" y="348"/>
                    </a:lnTo>
                    <a:lnTo>
                      <a:pt x="571" y="348"/>
                    </a:lnTo>
                    <a:lnTo>
                      <a:pt x="571" y="348"/>
                    </a:lnTo>
                    <a:lnTo>
                      <a:pt x="571" y="348"/>
                    </a:lnTo>
                    <a:lnTo>
                      <a:pt x="571" y="354"/>
                    </a:lnTo>
                    <a:lnTo>
                      <a:pt x="571" y="354"/>
                    </a:lnTo>
                    <a:lnTo>
                      <a:pt x="571" y="354"/>
                    </a:lnTo>
                    <a:lnTo>
                      <a:pt x="571" y="354"/>
                    </a:lnTo>
                    <a:lnTo>
                      <a:pt x="571" y="360"/>
                    </a:lnTo>
                    <a:lnTo>
                      <a:pt x="571" y="360"/>
                    </a:lnTo>
                    <a:lnTo>
                      <a:pt x="571" y="360"/>
                    </a:lnTo>
                    <a:lnTo>
                      <a:pt x="577" y="360"/>
                    </a:lnTo>
                    <a:lnTo>
                      <a:pt x="577" y="360"/>
                    </a:lnTo>
                    <a:lnTo>
                      <a:pt x="577" y="360"/>
                    </a:lnTo>
                    <a:lnTo>
                      <a:pt x="583" y="360"/>
                    </a:lnTo>
                    <a:lnTo>
                      <a:pt x="583" y="360"/>
                    </a:lnTo>
                    <a:lnTo>
                      <a:pt x="583" y="360"/>
                    </a:lnTo>
                    <a:lnTo>
                      <a:pt x="583" y="360"/>
                    </a:lnTo>
                    <a:lnTo>
                      <a:pt x="589" y="360"/>
                    </a:lnTo>
                    <a:lnTo>
                      <a:pt x="589" y="360"/>
                    </a:lnTo>
                    <a:lnTo>
                      <a:pt x="589" y="360"/>
                    </a:lnTo>
                    <a:lnTo>
                      <a:pt x="589" y="360"/>
                    </a:lnTo>
                    <a:lnTo>
                      <a:pt x="595" y="360"/>
                    </a:lnTo>
                    <a:lnTo>
                      <a:pt x="595" y="360"/>
                    </a:lnTo>
                    <a:lnTo>
                      <a:pt x="595" y="360"/>
                    </a:lnTo>
                    <a:lnTo>
                      <a:pt x="595" y="360"/>
                    </a:lnTo>
                    <a:lnTo>
                      <a:pt x="601" y="366"/>
                    </a:lnTo>
                    <a:lnTo>
                      <a:pt x="601" y="366"/>
                    </a:lnTo>
                    <a:lnTo>
                      <a:pt x="601" y="366"/>
                    </a:lnTo>
                    <a:lnTo>
                      <a:pt x="601" y="366"/>
                    </a:lnTo>
                    <a:lnTo>
                      <a:pt x="601" y="366"/>
                    </a:lnTo>
                    <a:lnTo>
                      <a:pt x="607" y="372"/>
                    </a:lnTo>
                    <a:lnTo>
                      <a:pt x="607" y="372"/>
                    </a:lnTo>
                    <a:lnTo>
                      <a:pt x="607" y="372"/>
                    </a:lnTo>
                    <a:lnTo>
                      <a:pt x="607" y="372"/>
                    </a:lnTo>
                    <a:lnTo>
                      <a:pt x="607" y="372"/>
                    </a:lnTo>
                    <a:lnTo>
                      <a:pt x="607" y="377"/>
                    </a:lnTo>
                    <a:lnTo>
                      <a:pt x="613" y="377"/>
                    </a:lnTo>
                    <a:lnTo>
                      <a:pt x="613" y="377"/>
                    </a:lnTo>
                    <a:lnTo>
                      <a:pt x="613" y="377"/>
                    </a:lnTo>
                    <a:lnTo>
                      <a:pt x="613" y="377"/>
                    </a:lnTo>
                    <a:lnTo>
                      <a:pt x="613" y="383"/>
                    </a:lnTo>
                    <a:lnTo>
                      <a:pt x="613" y="383"/>
                    </a:lnTo>
                    <a:lnTo>
                      <a:pt x="613" y="383"/>
                    </a:lnTo>
                    <a:lnTo>
                      <a:pt x="613" y="389"/>
                    </a:lnTo>
                    <a:lnTo>
                      <a:pt x="613" y="389"/>
                    </a:lnTo>
                    <a:lnTo>
                      <a:pt x="613" y="389"/>
                    </a:lnTo>
                    <a:lnTo>
                      <a:pt x="613" y="389"/>
                    </a:lnTo>
                    <a:lnTo>
                      <a:pt x="613" y="395"/>
                    </a:lnTo>
                    <a:lnTo>
                      <a:pt x="607" y="395"/>
                    </a:lnTo>
                    <a:lnTo>
                      <a:pt x="607" y="395"/>
                    </a:lnTo>
                    <a:lnTo>
                      <a:pt x="607" y="395"/>
                    </a:lnTo>
                    <a:lnTo>
                      <a:pt x="607" y="395"/>
                    </a:lnTo>
                    <a:lnTo>
                      <a:pt x="607" y="395"/>
                    </a:lnTo>
                    <a:lnTo>
                      <a:pt x="607" y="401"/>
                    </a:lnTo>
                    <a:lnTo>
                      <a:pt x="607" y="401"/>
                    </a:lnTo>
                    <a:lnTo>
                      <a:pt x="601" y="401"/>
                    </a:lnTo>
                    <a:lnTo>
                      <a:pt x="601" y="401"/>
                    </a:lnTo>
                    <a:lnTo>
                      <a:pt x="601" y="407"/>
                    </a:lnTo>
                    <a:lnTo>
                      <a:pt x="601" y="407"/>
                    </a:lnTo>
                    <a:lnTo>
                      <a:pt x="595" y="407"/>
                    </a:lnTo>
                    <a:lnTo>
                      <a:pt x="595" y="407"/>
                    </a:lnTo>
                    <a:lnTo>
                      <a:pt x="595" y="407"/>
                    </a:lnTo>
                    <a:lnTo>
                      <a:pt x="595" y="407"/>
                    </a:lnTo>
                    <a:lnTo>
                      <a:pt x="589" y="407"/>
                    </a:lnTo>
                    <a:lnTo>
                      <a:pt x="589" y="407"/>
                    </a:lnTo>
                    <a:lnTo>
                      <a:pt x="589" y="407"/>
                    </a:lnTo>
                    <a:lnTo>
                      <a:pt x="589" y="407"/>
                    </a:lnTo>
                    <a:lnTo>
                      <a:pt x="583" y="407"/>
                    </a:lnTo>
                    <a:lnTo>
                      <a:pt x="583" y="407"/>
                    </a:lnTo>
                    <a:lnTo>
                      <a:pt x="583" y="407"/>
                    </a:lnTo>
                    <a:lnTo>
                      <a:pt x="583" y="407"/>
                    </a:lnTo>
                    <a:lnTo>
                      <a:pt x="583" y="407"/>
                    </a:lnTo>
                    <a:lnTo>
                      <a:pt x="583" y="413"/>
                    </a:lnTo>
                    <a:lnTo>
                      <a:pt x="583" y="413"/>
                    </a:lnTo>
                    <a:lnTo>
                      <a:pt x="583" y="413"/>
                    </a:lnTo>
                    <a:lnTo>
                      <a:pt x="583" y="413"/>
                    </a:lnTo>
                    <a:lnTo>
                      <a:pt x="589" y="413"/>
                    </a:lnTo>
                    <a:lnTo>
                      <a:pt x="589" y="413"/>
                    </a:lnTo>
                    <a:lnTo>
                      <a:pt x="589" y="419"/>
                    </a:lnTo>
                    <a:lnTo>
                      <a:pt x="589" y="419"/>
                    </a:lnTo>
                    <a:lnTo>
                      <a:pt x="589" y="419"/>
                    </a:lnTo>
                    <a:lnTo>
                      <a:pt x="583" y="419"/>
                    </a:lnTo>
                    <a:lnTo>
                      <a:pt x="583" y="419"/>
                    </a:lnTo>
                    <a:lnTo>
                      <a:pt x="583" y="425"/>
                    </a:lnTo>
                    <a:lnTo>
                      <a:pt x="583" y="425"/>
                    </a:lnTo>
                    <a:lnTo>
                      <a:pt x="583" y="425"/>
                    </a:lnTo>
                    <a:lnTo>
                      <a:pt x="583" y="425"/>
                    </a:lnTo>
                    <a:lnTo>
                      <a:pt x="583" y="430"/>
                    </a:lnTo>
                    <a:lnTo>
                      <a:pt x="583" y="430"/>
                    </a:lnTo>
                    <a:lnTo>
                      <a:pt x="583" y="430"/>
                    </a:lnTo>
                    <a:lnTo>
                      <a:pt x="583" y="436"/>
                    </a:lnTo>
                    <a:lnTo>
                      <a:pt x="583" y="436"/>
                    </a:lnTo>
                    <a:lnTo>
                      <a:pt x="583" y="436"/>
                    </a:lnTo>
                    <a:lnTo>
                      <a:pt x="583" y="436"/>
                    </a:lnTo>
                    <a:lnTo>
                      <a:pt x="583" y="442"/>
                    </a:lnTo>
                    <a:lnTo>
                      <a:pt x="583" y="442"/>
                    </a:lnTo>
                    <a:lnTo>
                      <a:pt x="583" y="442"/>
                    </a:lnTo>
                    <a:lnTo>
                      <a:pt x="583" y="442"/>
                    </a:lnTo>
                    <a:lnTo>
                      <a:pt x="583" y="448"/>
                    </a:lnTo>
                    <a:lnTo>
                      <a:pt x="583" y="448"/>
                    </a:lnTo>
                    <a:lnTo>
                      <a:pt x="589" y="448"/>
                    </a:lnTo>
                    <a:lnTo>
                      <a:pt x="589" y="448"/>
                    </a:lnTo>
                    <a:lnTo>
                      <a:pt x="589" y="448"/>
                    </a:lnTo>
                    <a:lnTo>
                      <a:pt x="589" y="448"/>
                    </a:lnTo>
                    <a:lnTo>
                      <a:pt x="595" y="448"/>
                    </a:lnTo>
                    <a:lnTo>
                      <a:pt x="595" y="448"/>
                    </a:lnTo>
                    <a:lnTo>
                      <a:pt x="595" y="448"/>
                    </a:lnTo>
                    <a:lnTo>
                      <a:pt x="595" y="454"/>
                    </a:lnTo>
                    <a:lnTo>
                      <a:pt x="595" y="454"/>
                    </a:lnTo>
                    <a:lnTo>
                      <a:pt x="595" y="454"/>
                    </a:lnTo>
                    <a:lnTo>
                      <a:pt x="595" y="454"/>
                    </a:lnTo>
                    <a:lnTo>
                      <a:pt x="595" y="460"/>
                    </a:lnTo>
                    <a:lnTo>
                      <a:pt x="595" y="460"/>
                    </a:lnTo>
                    <a:lnTo>
                      <a:pt x="595" y="460"/>
                    </a:lnTo>
                    <a:lnTo>
                      <a:pt x="595" y="460"/>
                    </a:lnTo>
                    <a:lnTo>
                      <a:pt x="589" y="466"/>
                    </a:lnTo>
                    <a:lnTo>
                      <a:pt x="589" y="466"/>
                    </a:lnTo>
                    <a:lnTo>
                      <a:pt x="589" y="460"/>
                    </a:lnTo>
                    <a:lnTo>
                      <a:pt x="589" y="460"/>
                    </a:lnTo>
                    <a:lnTo>
                      <a:pt x="583" y="460"/>
                    </a:lnTo>
                    <a:lnTo>
                      <a:pt x="583" y="460"/>
                    </a:lnTo>
                    <a:lnTo>
                      <a:pt x="583" y="460"/>
                    </a:lnTo>
                    <a:lnTo>
                      <a:pt x="583" y="460"/>
                    </a:lnTo>
                    <a:lnTo>
                      <a:pt x="577" y="460"/>
                    </a:lnTo>
                    <a:lnTo>
                      <a:pt x="577" y="460"/>
                    </a:lnTo>
                    <a:lnTo>
                      <a:pt x="577" y="460"/>
                    </a:lnTo>
                    <a:lnTo>
                      <a:pt x="577" y="460"/>
                    </a:lnTo>
                    <a:lnTo>
                      <a:pt x="571" y="460"/>
                    </a:lnTo>
                    <a:lnTo>
                      <a:pt x="571" y="460"/>
                    </a:lnTo>
                    <a:lnTo>
                      <a:pt x="571" y="460"/>
                    </a:lnTo>
                    <a:lnTo>
                      <a:pt x="571" y="460"/>
                    </a:lnTo>
                    <a:lnTo>
                      <a:pt x="565" y="460"/>
                    </a:lnTo>
                    <a:lnTo>
                      <a:pt x="565" y="460"/>
                    </a:lnTo>
                    <a:lnTo>
                      <a:pt x="565" y="460"/>
                    </a:lnTo>
                    <a:lnTo>
                      <a:pt x="560" y="460"/>
                    </a:lnTo>
                    <a:lnTo>
                      <a:pt x="560" y="460"/>
                    </a:lnTo>
                    <a:lnTo>
                      <a:pt x="560" y="460"/>
                    </a:lnTo>
                    <a:lnTo>
                      <a:pt x="560" y="466"/>
                    </a:lnTo>
                    <a:lnTo>
                      <a:pt x="560" y="466"/>
                    </a:lnTo>
                    <a:lnTo>
                      <a:pt x="560" y="466"/>
                    </a:lnTo>
                    <a:lnTo>
                      <a:pt x="560" y="466"/>
                    </a:lnTo>
                    <a:lnTo>
                      <a:pt x="560" y="472"/>
                    </a:lnTo>
                    <a:lnTo>
                      <a:pt x="560" y="472"/>
                    </a:lnTo>
                    <a:lnTo>
                      <a:pt x="560" y="472"/>
                    </a:lnTo>
                    <a:lnTo>
                      <a:pt x="560" y="472"/>
                    </a:lnTo>
                    <a:lnTo>
                      <a:pt x="554" y="472"/>
                    </a:lnTo>
                    <a:lnTo>
                      <a:pt x="554" y="478"/>
                    </a:lnTo>
                    <a:lnTo>
                      <a:pt x="554" y="478"/>
                    </a:lnTo>
                    <a:lnTo>
                      <a:pt x="554" y="478"/>
                    </a:lnTo>
                    <a:lnTo>
                      <a:pt x="554" y="478"/>
                    </a:lnTo>
                    <a:lnTo>
                      <a:pt x="554" y="484"/>
                    </a:lnTo>
                    <a:lnTo>
                      <a:pt x="554" y="484"/>
                    </a:lnTo>
                    <a:lnTo>
                      <a:pt x="554" y="484"/>
                    </a:lnTo>
                    <a:lnTo>
                      <a:pt x="554" y="489"/>
                    </a:lnTo>
                    <a:lnTo>
                      <a:pt x="554" y="489"/>
                    </a:lnTo>
                    <a:lnTo>
                      <a:pt x="554" y="489"/>
                    </a:lnTo>
                    <a:lnTo>
                      <a:pt x="554" y="489"/>
                    </a:lnTo>
                    <a:lnTo>
                      <a:pt x="554" y="495"/>
                    </a:lnTo>
                    <a:lnTo>
                      <a:pt x="554" y="495"/>
                    </a:lnTo>
                    <a:lnTo>
                      <a:pt x="554" y="495"/>
                    </a:lnTo>
                    <a:lnTo>
                      <a:pt x="554" y="495"/>
                    </a:lnTo>
                    <a:lnTo>
                      <a:pt x="554" y="501"/>
                    </a:lnTo>
                    <a:lnTo>
                      <a:pt x="554" y="501"/>
                    </a:lnTo>
                    <a:lnTo>
                      <a:pt x="554" y="501"/>
                    </a:lnTo>
                    <a:lnTo>
                      <a:pt x="554" y="501"/>
                    </a:lnTo>
                    <a:lnTo>
                      <a:pt x="554" y="507"/>
                    </a:lnTo>
                    <a:lnTo>
                      <a:pt x="554" y="507"/>
                    </a:lnTo>
                    <a:lnTo>
                      <a:pt x="554" y="507"/>
                    </a:lnTo>
                    <a:lnTo>
                      <a:pt x="554" y="507"/>
                    </a:lnTo>
                    <a:lnTo>
                      <a:pt x="554" y="513"/>
                    </a:lnTo>
                    <a:lnTo>
                      <a:pt x="554" y="513"/>
                    </a:lnTo>
                    <a:lnTo>
                      <a:pt x="554" y="513"/>
                    </a:lnTo>
                    <a:lnTo>
                      <a:pt x="554" y="519"/>
                    </a:lnTo>
                    <a:lnTo>
                      <a:pt x="554" y="519"/>
                    </a:lnTo>
                    <a:lnTo>
                      <a:pt x="554" y="519"/>
                    </a:lnTo>
                    <a:lnTo>
                      <a:pt x="548" y="519"/>
                    </a:lnTo>
                    <a:lnTo>
                      <a:pt x="548" y="519"/>
                    </a:lnTo>
                    <a:lnTo>
                      <a:pt x="548" y="525"/>
                    </a:lnTo>
                    <a:lnTo>
                      <a:pt x="548" y="525"/>
                    </a:lnTo>
                    <a:lnTo>
                      <a:pt x="548" y="525"/>
                    </a:lnTo>
                    <a:lnTo>
                      <a:pt x="542" y="525"/>
                    </a:lnTo>
                    <a:lnTo>
                      <a:pt x="542" y="525"/>
                    </a:lnTo>
                    <a:lnTo>
                      <a:pt x="542" y="531"/>
                    </a:lnTo>
                    <a:lnTo>
                      <a:pt x="542" y="531"/>
                    </a:lnTo>
                    <a:lnTo>
                      <a:pt x="542" y="531"/>
                    </a:lnTo>
                    <a:lnTo>
                      <a:pt x="542" y="531"/>
                    </a:lnTo>
                    <a:lnTo>
                      <a:pt x="542" y="537"/>
                    </a:lnTo>
                    <a:lnTo>
                      <a:pt x="542" y="537"/>
                    </a:lnTo>
                    <a:lnTo>
                      <a:pt x="548" y="537"/>
                    </a:lnTo>
                    <a:lnTo>
                      <a:pt x="548" y="537"/>
                    </a:lnTo>
                    <a:lnTo>
                      <a:pt x="548" y="537"/>
                    </a:lnTo>
                    <a:lnTo>
                      <a:pt x="548" y="542"/>
                    </a:lnTo>
                    <a:lnTo>
                      <a:pt x="548" y="542"/>
                    </a:lnTo>
                    <a:lnTo>
                      <a:pt x="548" y="542"/>
                    </a:lnTo>
                    <a:lnTo>
                      <a:pt x="548" y="542"/>
                    </a:lnTo>
                    <a:lnTo>
                      <a:pt x="542" y="542"/>
                    </a:lnTo>
                    <a:lnTo>
                      <a:pt x="542" y="542"/>
                    </a:lnTo>
                    <a:lnTo>
                      <a:pt x="542" y="537"/>
                    </a:lnTo>
                    <a:lnTo>
                      <a:pt x="542" y="537"/>
                    </a:lnTo>
                    <a:lnTo>
                      <a:pt x="542" y="537"/>
                    </a:lnTo>
                    <a:lnTo>
                      <a:pt x="542" y="537"/>
                    </a:lnTo>
                    <a:lnTo>
                      <a:pt x="542" y="531"/>
                    </a:lnTo>
                    <a:lnTo>
                      <a:pt x="536" y="531"/>
                    </a:lnTo>
                    <a:lnTo>
                      <a:pt x="536" y="531"/>
                    </a:lnTo>
                    <a:lnTo>
                      <a:pt x="536" y="531"/>
                    </a:lnTo>
                    <a:lnTo>
                      <a:pt x="536" y="531"/>
                    </a:lnTo>
                    <a:lnTo>
                      <a:pt x="536" y="525"/>
                    </a:lnTo>
                    <a:lnTo>
                      <a:pt x="536" y="525"/>
                    </a:lnTo>
                    <a:lnTo>
                      <a:pt x="536" y="525"/>
                    </a:lnTo>
                    <a:lnTo>
                      <a:pt x="536" y="525"/>
                    </a:lnTo>
                    <a:lnTo>
                      <a:pt x="536" y="519"/>
                    </a:lnTo>
                    <a:lnTo>
                      <a:pt x="530" y="519"/>
                    </a:lnTo>
                    <a:lnTo>
                      <a:pt x="530" y="519"/>
                    </a:lnTo>
                    <a:lnTo>
                      <a:pt x="530" y="519"/>
                    </a:lnTo>
                    <a:lnTo>
                      <a:pt x="524" y="519"/>
                    </a:lnTo>
                    <a:lnTo>
                      <a:pt x="524" y="519"/>
                    </a:lnTo>
                    <a:lnTo>
                      <a:pt x="524" y="519"/>
                    </a:lnTo>
                    <a:lnTo>
                      <a:pt x="524" y="519"/>
                    </a:lnTo>
                    <a:lnTo>
                      <a:pt x="518" y="519"/>
                    </a:lnTo>
                    <a:lnTo>
                      <a:pt x="518" y="525"/>
                    </a:lnTo>
                    <a:lnTo>
                      <a:pt x="518" y="525"/>
                    </a:lnTo>
                    <a:lnTo>
                      <a:pt x="518" y="525"/>
                    </a:lnTo>
                    <a:lnTo>
                      <a:pt x="512" y="525"/>
                    </a:lnTo>
                    <a:lnTo>
                      <a:pt x="512" y="525"/>
                    </a:lnTo>
                    <a:lnTo>
                      <a:pt x="512" y="519"/>
                    </a:lnTo>
                    <a:lnTo>
                      <a:pt x="512" y="519"/>
                    </a:lnTo>
                    <a:lnTo>
                      <a:pt x="518" y="519"/>
                    </a:lnTo>
                    <a:lnTo>
                      <a:pt x="518" y="519"/>
                    </a:lnTo>
                    <a:lnTo>
                      <a:pt x="518" y="519"/>
                    </a:lnTo>
                    <a:lnTo>
                      <a:pt x="512" y="519"/>
                    </a:lnTo>
                    <a:lnTo>
                      <a:pt x="512" y="513"/>
                    </a:lnTo>
                    <a:lnTo>
                      <a:pt x="512" y="513"/>
                    </a:lnTo>
                    <a:lnTo>
                      <a:pt x="512" y="513"/>
                    </a:lnTo>
                    <a:lnTo>
                      <a:pt x="512" y="513"/>
                    </a:lnTo>
                    <a:lnTo>
                      <a:pt x="512" y="507"/>
                    </a:lnTo>
                    <a:lnTo>
                      <a:pt x="512" y="507"/>
                    </a:lnTo>
                    <a:lnTo>
                      <a:pt x="512" y="507"/>
                    </a:lnTo>
                    <a:lnTo>
                      <a:pt x="512" y="507"/>
                    </a:lnTo>
                    <a:lnTo>
                      <a:pt x="512" y="501"/>
                    </a:lnTo>
                    <a:lnTo>
                      <a:pt x="512" y="501"/>
                    </a:lnTo>
                    <a:lnTo>
                      <a:pt x="507" y="501"/>
                    </a:lnTo>
                    <a:lnTo>
                      <a:pt x="507" y="501"/>
                    </a:lnTo>
                    <a:lnTo>
                      <a:pt x="507" y="501"/>
                    </a:lnTo>
                    <a:lnTo>
                      <a:pt x="507" y="501"/>
                    </a:lnTo>
                    <a:lnTo>
                      <a:pt x="501" y="501"/>
                    </a:lnTo>
                    <a:lnTo>
                      <a:pt x="501" y="501"/>
                    </a:lnTo>
                    <a:lnTo>
                      <a:pt x="501" y="507"/>
                    </a:lnTo>
                    <a:lnTo>
                      <a:pt x="501" y="507"/>
                    </a:lnTo>
                    <a:lnTo>
                      <a:pt x="495" y="507"/>
                    </a:lnTo>
                    <a:lnTo>
                      <a:pt x="495" y="507"/>
                    </a:lnTo>
                    <a:lnTo>
                      <a:pt x="495" y="507"/>
                    </a:lnTo>
                    <a:lnTo>
                      <a:pt x="489" y="507"/>
                    </a:lnTo>
                    <a:lnTo>
                      <a:pt x="489" y="501"/>
                    </a:lnTo>
                    <a:lnTo>
                      <a:pt x="489" y="501"/>
                    </a:lnTo>
                    <a:lnTo>
                      <a:pt x="489" y="501"/>
                    </a:lnTo>
                    <a:lnTo>
                      <a:pt x="489" y="507"/>
                    </a:lnTo>
                    <a:lnTo>
                      <a:pt x="489" y="507"/>
                    </a:lnTo>
                    <a:lnTo>
                      <a:pt x="489" y="507"/>
                    </a:lnTo>
                    <a:lnTo>
                      <a:pt x="489" y="507"/>
                    </a:lnTo>
                    <a:lnTo>
                      <a:pt x="483" y="507"/>
                    </a:lnTo>
                    <a:lnTo>
                      <a:pt x="483" y="507"/>
                    </a:lnTo>
                    <a:lnTo>
                      <a:pt x="483" y="507"/>
                    </a:lnTo>
                    <a:lnTo>
                      <a:pt x="477" y="507"/>
                    </a:lnTo>
                    <a:lnTo>
                      <a:pt x="477" y="507"/>
                    </a:lnTo>
                    <a:lnTo>
                      <a:pt x="477" y="513"/>
                    </a:lnTo>
                    <a:lnTo>
                      <a:pt x="477" y="513"/>
                    </a:lnTo>
                    <a:lnTo>
                      <a:pt x="477" y="513"/>
                    </a:lnTo>
                    <a:lnTo>
                      <a:pt x="471" y="513"/>
                    </a:lnTo>
                    <a:lnTo>
                      <a:pt x="471" y="513"/>
                    </a:lnTo>
                    <a:lnTo>
                      <a:pt x="471" y="513"/>
                    </a:lnTo>
                    <a:lnTo>
                      <a:pt x="471" y="513"/>
                    </a:lnTo>
                    <a:lnTo>
                      <a:pt x="465" y="519"/>
                    </a:lnTo>
                    <a:lnTo>
                      <a:pt x="465" y="519"/>
                    </a:lnTo>
                    <a:lnTo>
                      <a:pt x="465" y="519"/>
                    </a:lnTo>
                    <a:lnTo>
                      <a:pt x="465" y="519"/>
                    </a:lnTo>
                    <a:lnTo>
                      <a:pt x="459" y="519"/>
                    </a:lnTo>
                    <a:lnTo>
                      <a:pt x="459" y="519"/>
                    </a:lnTo>
                    <a:lnTo>
                      <a:pt x="459" y="519"/>
                    </a:lnTo>
                    <a:lnTo>
                      <a:pt x="459" y="519"/>
                    </a:lnTo>
                    <a:lnTo>
                      <a:pt x="453" y="525"/>
                    </a:lnTo>
                    <a:lnTo>
                      <a:pt x="453" y="525"/>
                    </a:lnTo>
                    <a:lnTo>
                      <a:pt x="453" y="525"/>
                    </a:lnTo>
                    <a:lnTo>
                      <a:pt x="453" y="525"/>
                    </a:lnTo>
                    <a:lnTo>
                      <a:pt x="448" y="525"/>
                    </a:lnTo>
                    <a:lnTo>
                      <a:pt x="448" y="525"/>
                    </a:lnTo>
                    <a:lnTo>
                      <a:pt x="448" y="525"/>
                    </a:lnTo>
                    <a:lnTo>
                      <a:pt x="442" y="525"/>
                    </a:lnTo>
                    <a:lnTo>
                      <a:pt x="442" y="525"/>
                    </a:lnTo>
                    <a:lnTo>
                      <a:pt x="442" y="525"/>
                    </a:lnTo>
                    <a:lnTo>
                      <a:pt x="442" y="519"/>
                    </a:lnTo>
                    <a:lnTo>
                      <a:pt x="442" y="519"/>
                    </a:lnTo>
                    <a:lnTo>
                      <a:pt x="436" y="519"/>
                    </a:lnTo>
                    <a:lnTo>
                      <a:pt x="436" y="519"/>
                    </a:lnTo>
                    <a:lnTo>
                      <a:pt x="436" y="519"/>
                    </a:lnTo>
                    <a:lnTo>
                      <a:pt x="436" y="513"/>
                    </a:lnTo>
                    <a:lnTo>
                      <a:pt x="436" y="513"/>
                    </a:lnTo>
                    <a:lnTo>
                      <a:pt x="436" y="513"/>
                    </a:lnTo>
                    <a:lnTo>
                      <a:pt x="430" y="513"/>
                    </a:lnTo>
                    <a:lnTo>
                      <a:pt x="430" y="513"/>
                    </a:lnTo>
                    <a:lnTo>
                      <a:pt x="430" y="513"/>
                    </a:lnTo>
                    <a:lnTo>
                      <a:pt x="430" y="513"/>
                    </a:lnTo>
                    <a:lnTo>
                      <a:pt x="430" y="519"/>
                    </a:lnTo>
                    <a:lnTo>
                      <a:pt x="430" y="519"/>
                    </a:lnTo>
                    <a:lnTo>
                      <a:pt x="430" y="519"/>
                    </a:lnTo>
                    <a:lnTo>
                      <a:pt x="430" y="519"/>
                    </a:lnTo>
                    <a:lnTo>
                      <a:pt x="430" y="525"/>
                    </a:lnTo>
                    <a:lnTo>
                      <a:pt x="430" y="525"/>
                    </a:lnTo>
                    <a:lnTo>
                      <a:pt x="430" y="525"/>
                    </a:lnTo>
                    <a:lnTo>
                      <a:pt x="430" y="525"/>
                    </a:lnTo>
                    <a:lnTo>
                      <a:pt x="430" y="531"/>
                    </a:lnTo>
                    <a:lnTo>
                      <a:pt x="430" y="531"/>
                    </a:lnTo>
                    <a:lnTo>
                      <a:pt x="430" y="531"/>
                    </a:lnTo>
                    <a:lnTo>
                      <a:pt x="430" y="531"/>
                    </a:lnTo>
                    <a:lnTo>
                      <a:pt x="430" y="537"/>
                    </a:lnTo>
                    <a:lnTo>
                      <a:pt x="430" y="537"/>
                    </a:lnTo>
                    <a:lnTo>
                      <a:pt x="436" y="531"/>
                    </a:lnTo>
                    <a:lnTo>
                      <a:pt x="436" y="537"/>
                    </a:lnTo>
                    <a:lnTo>
                      <a:pt x="436" y="537"/>
                    </a:lnTo>
                    <a:lnTo>
                      <a:pt x="436" y="537"/>
                    </a:lnTo>
                    <a:lnTo>
                      <a:pt x="436" y="537"/>
                    </a:lnTo>
                    <a:lnTo>
                      <a:pt x="436" y="537"/>
                    </a:lnTo>
                    <a:lnTo>
                      <a:pt x="436" y="537"/>
                    </a:lnTo>
                    <a:lnTo>
                      <a:pt x="436" y="542"/>
                    </a:lnTo>
                    <a:lnTo>
                      <a:pt x="436" y="542"/>
                    </a:lnTo>
                    <a:lnTo>
                      <a:pt x="436" y="542"/>
                    </a:lnTo>
                    <a:lnTo>
                      <a:pt x="436" y="542"/>
                    </a:lnTo>
                    <a:lnTo>
                      <a:pt x="436" y="542"/>
                    </a:lnTo>
                    <a:lnTo>
                      <a:pt x="430" y="542"/>
                    </a:lnTo>
                    <a:lnTo>
                      <a:pt x="430" y="548"/>
                    </a:lnTo>
                    <a:lnTo>
                      <a:pt x="430" y="548"/>
                    </a:lnTo>
                    <a:lnTo>
                      <a:pt x="430" y="548"/>
                    </a:lnTo>
                    <a:lnTo>
                      <a:pt x="424" y="548"/>
                    </a:lnTo>
                    <a:lnTo>
                      <a:pt x="424" y="548"/>
                    </a:lnTo>
                    <a:lnTo>
                      <a:pt x="424" y="548"/>
                    </a:lnTo>
                    <a:lnTo>
                      <a:pt x="424" y="542"/>
                    </a:lnTo>
                    <a:lnTo>
                      <a:pt x="424" y="542"/>
                    </a:lnTo>
                    <a:lnTo>
                      <a:pt x="418" y="542"/>
                    </a:lnTo>
                    <a:lnTo>
                      <a:pt x="418" y="542"/>
                    </a:lnTo>
                    <a:lnTo>
                      <a:pt x="418" y="542"/>
                    </a:lnTo>
                    <a:lnTo>
                      <a:pt x="418" y="542"/>
                    </a:lnTo>
                    <a:lnTo>
                      <a:pt x="418" y="542"/>
                    </a:lnTo>
                    <a:lnTo>
                      <a:pt x="412" y="542"/>
                    </a:lnTo>
                    <a:lnTo>
                      <a:pt x="412" y="542"/>
                    </a:lnTo>
                    <a:lnTo>
                      <a:pt x="412" y="542"/>
                    </a:lnTo>
                    <a:lnTo>
                      <a:pt x="412" y="542"/>
                    </a:lnTo>
                    <a:lnTo>
                      <a:pt x="412" y="542"/>
                    </a:lnTo>
                    <a:lnTo>
                      <a:pt x="412" y="548"/>
                    </a:lnTo>
                    <a:lnTo>
                      <a:pt x="412" y="548"/>
                    </a:lnTo>
                    <a:lnTo>
                      <a:pt x="412" y="548"/>
                    </a:lnTo>
                    <a:lnTo>
                      <a:pt x="412" y="548"/>
                    </a:lnTo>
                    <a:lnTo>
                      <a:pt x="412" y="554"/>
                    </a:lnTo>
                    <a:lnTo>
                      <a:pt x="412" y="554"/>
                    </a:lnTo>
                    <a:lnTo>
                      <a:pt x="412" y="554"/>
                    </a:lnTo>
                    <a:lnTo>
                      <a:pt x="412" y="554"/>
                    </a:lnTo>
                    <a:lnTo>
                      <a:pt x="412" y="560"/>
                    </a:lnTo>
                    <a:lnTo>
                      <a:pt x="418" y="560"/>
                    </a:lnTo>
                    <a:lnTo>
                      <a:pt x="418" y="560"/>
                    </a:lnTo>
                    <a:lnTo>
                      <a:pt x="418" y="560"/>
                    </a:lnTo>
                    <a:lnTo>
                      <a:pt x="418" y="566"/>
                    </a:lnTo>
                    <a:lnTo>
                      <a:pt x="418" y="566"/>
                    </a:lnTo>
                    <a:lnTo>
                      <a:pt x="418" y="566"/>
                    </a:lnTo>
                    <a:lnTo>
                      <a:pt x="418" y="566"/>
                    </a:lnTo>
                    <a:lnTo>
                      <a:pt x="412" y="572"/>
                    </a:lnTo>
                    <a:lnTo>
                      <a:pt x="412" y="572"/>
                    </a:lnTo>
                    <a:lnTo>
                      <a:pt x="412" y="572"/>
                    </a:lnTo>
                    <a:lnTo>
                      <a:pt x="412" y="572"/>
                    </a:lnTo>
                    <a:lnTo>
                      <a:pt x="412" y="572"/>
                    </a:lnTo>
                    <a:lnTo>
                      <a:pt x="406" y="572"/>
                    </a:lnTo>
                    <a:lnTo>
                      <a:pt x="406" y="572"/>
                    </a:lnTo>
                    <a:lnTo>
                      <a:pt x="406" y="578"/>
                    </a:lnTo>
                    <a:lnTo>
                      <a:pt x="406" y="578"/>
                    </a:lnTo>
                    <a:lnTo>
                      <a:pt x="400" y="578"/>
                    </a:lnTo>
                    <a:lnTo>
                      <a:pt x="400" y="578"/>
                    </a:lnTo>
                    <a:lnTo>
                      <a:pt x="400" y="578"/>
                    </a:lnTo>
                    <a:lnTo>
                      <a:pt x="400" y="572"/>
                    </a:lnTo>
                    <a:lnTo>
                      <a:pt x="395" y="572"/>
                    </a:lnTo>
                    <a:lnTo>
                      <a:pt x="395" y="572"/>
                    </a:lnTo>
                    <a:lnTo>
                      <a:pt x="395" y="572"/>
                    </a:lnTo>
                    <a:lnTo>
                      <a:pt x="389" y="572"/>
                    </a:lnTo>
                    <a:lnTo>
                      <a:pt x="389" y="572"/>
                    </a:lnTo>
                    <a:lnTo>
                      <a:pt x="389" y="572"/>
                    </a:lnTo>
                    <a:lnTo>
                      <a:pt x="389" y="572"/>
                    </a:lnTo>
                    <a:lnTo>
                      <a:pt x="389" y="572"/>
                    </a:lnTo>
                    <a:lnTo>
                      <a:pt x="383" y="572"/>
                    </a:lnTo>
                    <a:lnTo>
                      <a:pt x="383" y="566"/>
                    </a:lnTo>
                    <a:lnTo>
                      <a:pt x="383" y="566"/>
                    </a:lnTo>
                    <a:lnTo>
                      <a:pt x="383" y="566"/>
                    </a:lnTo>
                    <a:lnTo>
                      <a:pt x="377" y="566"/>
                    </a:lnTo>
                    <a:lnTo>
                      <a:pt x="377" y="566"/>
                    </a:lnTo>
                    <a:lnTo>
                      <a:pt x="377" y="566"/>
                    </a:lnTo>
                    <a:lnTo>
                      <a:pt x="377" y="566"/>
                    </a:lnTo>
                    <a:lnTo>
                      <a:pt x="371" y="566"/>
                    </a:lnTo>
                    <a:lnTo>
                      <a:pt x="371" y="572"/>
                    </a:lnTo>
                    <a:lnTo>
                      <a:pt x="371" y="566"/>
                    </a:lnTo>
                    <a:lnTo>
                      <a:pt x="371" y="566"/>
                    </a:lnTo>
                    <a:lnTo>
                      <a:pt x="365" y="566"/>
                    </a:lnTo>
                    <a:lnTo>
                      <a:pt x="365" y="566"/>
                    </a:lnTo>
                    <a:lnTo>
                      <a:pt x="365" y="572"/>
                    </a:lnTo>
                    <a:lnTo>
                      <a:pt x="365" y="572"/>
                    </a:lnTo>
                    <a:lnTo>
                      <a:pt x="365" y="572"/>
                    </a:lnTo>
                    <a:lnTo>
                      <a:pt x="365" y="572"/>
                    </a:lnTo>
                    <a:lnTo>
                      <a:pt x="365" y="572"/>
                    </a:lnTo>
                    <a:lnTo>
                      <a:pt x="365" y="578"/>
                    </a:lnTo>
                    <a:lnTo>
                      <a:pt x="365" y="578"/>
                    </a:lnTo>
                    <a:lnTo>
                      <a:pt x="365" y="578"/>
                    </a:lnTo>
                    <a:lnTo>
                      <a:pt x="371" y="578"/>
                    </a:lnTo>
                    <a:lnTo>
                      <a:pt x="371" y="584"/>
                    </a:lnTo>
                    <a:lnTo>
                      <a:pt x="371" y="584"/>
                    </a:lnTo>
                    <a:lnTo>
                      <a:pt x="371" y="584"/>
                    </a:lnTo>
                    <a:lnTo>
                      <a:pt x="371" y="584"/>
                    </a:lnTo>
                    <a:lnTo>
                      <a:pt x="371" y="584"/>
                    </a:lnTo>
                    <a:lnTo>
                      <a:pt x="371" y="590"/>
                    </a:lnTo>
                    <a:lnTo>
                      <a:pt x="371" y="590"/>
                    </a:lnTo>
                    <a:lnTo>
                      <a:pt x="371" y="590"/>
                    </a:lnTo>
                    <a:lnTo>
                      <a:pt x="371" y="590"/>
                    </a:lnTo>
                    <a:lnTo>
                      <a:pt x="371" y="595"/>
                    </a:lnTo>
                    <a:lnTo>
                      <a:pt x="377" y="595"/>
                    </a:lnTo>
                    <a:lnTo>
                      <a:pt x="377" y="595"/>
                    </a:lnTo>
                    <a:lnTo>
                      <a:pt x="377" y="601"/>
                    </a:lnTo>
                    <a:lnTo>
                      <a:pt x="371" y="601"/>
                    </a:lnTo>
                    <a:lnTo>
                      <a:pt x="371" y="601"/>
                    </a:lnTo>
                    <a:lnTo>
                      <a:pt x="371" y="601"/>
                    </a:lnTo>
                    <a:lnTo>
                      <a:pt x="371" y="601"/>
                    </a:lnTo>
                    <a:lnTo>
                      <a:pt x="365" y="601"/>
                    </a:lnTo>
                    <a:lnTo>
                      <a:pt x="365" y="595"/>
                    </a:lnTo>
                    <a:lnTo>
                      <a:pt x="365" y="595"/>
                    </a:lnTo>
                    <a:lnTo>
                      <a:pt x="359" y="595"/>
                    </a:lnTo>
                    <a:lnTo>
                      <a:pt x="359" y="595"/>
                    </a:lnTo>
                    <a:lnTo>
                      <a:pt x="359" y="595"/>
                    </a:lnTo>
                    <a:lnTo>
                      <a:pt x="359" y="601"/>
                    </a:lnTo>
                    <a:lnTo>
                      <a:pt x="359" y="601"/>
                    </a:lnTo>
                    <a:lnTo>
                      <a:pt x="359" y="601"/>
                    </a:lnTo>
                    <a:lnTo>
                      <a:pt x="359" y="601"/>
                    </a:lnTo>
                    <a:lnTo>
                      <a:pt x="365" y="601"/>
                    </a:lnTo>
                    <a:lnTo>
                      <a:pt x="365" y="601"/>
                    </a:lnTo>
                    <a:lnTo>
                      <a:pt x="365" y="601"/>
                    </a:lnTo>
                    <a:lnTo>
                      <a:pt x="365" y="601"/>
                    </a:lnTo>
                    <a:lnTo>
                      <a:pt x="371" y="607"/>
                    </a:lnTo>
                    <a:lnTo>
                      <a:pt x="371" y="607"/>
                    </a:lnTo>
                    <a:lnTo>
                      <a:pt x="371" y="607"/>
                    </a:lnTo>
                    <a:lnTo>
                      <a:pt x="371" y="607"/>
                    </a:lnTo>
                    <a:lnTo>
                      <a:pt x="371" y="607"/>
                    </a:lnTo>
                    <a:lnTo>
                      <a:pt x="371" y="613"/>
                    </a:lnTo>
                    <a:lnTo>
                      <a:pt x="371" y="613"/>
                    </a:lnTo>
                    <a:lnTo>
                      <a:pt x="377" y="613"/>
                    </a:lnTo>
                    <a:lnTo>
                      <a:pt x="377" y="613"/>
                    </a:lnTo>
                    <a:lnTo>
                      <a:pt x="377" y="613"/>
                    </a:lnTo>
                    <a:lnTo>
                      <a:pt x="377" y="619"/>
                    </a:lnTo>
                    <a:lnTo>
                      <a:pt x="377" y="619"/>
                    </a:lnTo>
                    <a:lnTo>
                      <a:pt x="377" y="619"/>
                    </a:lnTo>
                    <a:lnTo>
                      <a:pt x="383" y="619"/>
                    </a:lnTo>
                    <a:lnTo>
                      <a:pt x="383" y="625"/>
                    </a:lnTo>
                    <a:lnTo>
                      <a:pt x="383" y="625"/>
                    </a:lnTo>
                    <a:lnTo>
                      <a:pt x="383" y="625"/>
                    </a:lnTo>
                    <a:lnTo>
                      <a:pt x="383" y="625"/>
                    </a:lnTo>
                    <a:lnTo>
                      <a:pt x="383" y="631"/>
                    </a:lnTo>
                    <a:lnTo>
                      <a:pt x="383" y="631"/>
                    </a:lnTo>
                    <a:lnTo>
                      <a:pt x="383" y="631"/>
                    </a:lnTo>
                    <a:lnTo>
                      <a:pt x="383" y="631"/>
                    </a:lnTo>
                    <a:lnTo>
                      <a:pt x="383" y="631"/>
                    </a:lnTo>
                    <a:lnTo>
                      <a:pt x="389" y="637"/>
                    </a:lnTo>
                    <a:lnTo>
                      <a:pt x="389" y="637"/>
                    </a:lnTo>
                    <a:lnTo>
                      <a:pt x="389" y="637"/>
                    </a:lnTo>
                    <a:lnTo>
                      <a:pt x="383" y="637"/>
                    </a:lnTo>
                    <a:lnTo>
                      <a:pt x="383" y="643"/>
                    </a:lnTo>
                    <a:lnTo>
                      <a:pt x="383" y="643"/>
                    </a:lnTo>
                    <a:lnTo>
                      <a:pt x="383" y="643"/>
                    </a:lnTo>
                    <a:lnTo>
                      <a:pt x="377" y="643"/>
                    </a:lnTo>
                    <a:lnTo>
                      <a:pt x="377" y="637"/>
                    </a:lnTo>
                    <a:lnTo>
                      <a:pt x="377" y="637"/>
                    </a:lnTo>
                    <a:lnTo>
                      <a:pt x="377" y="637"/>
                    </a:lnTo>
                    <a:lnTo>
                      <a:pt x="371" y="637"/>
                    </a:lnTo>
                    <a:lnTo>
                      <a:pt x="371" y="637"/>
                    </a:lnTo>
                    <a:lnTo>
                      <a:pt x="371" y="643"/>
                    </a:lnTo>
                    <a:lnTo>
                      <a:pt x="371" y="643"/>
                    </a:lnTo>
                    <a:lnTo>
                      <a:pt x="371" y="643"/>
                    </a:lnTo>
                    <a:lnTo>
                      <a:pt x="371" y="648"/>
                    </a:lnTo>
                    <a:lnTo>
                      <a:pt x="377" y="648"/>
                    </a:lnTo>
                    <a:lnTo>
                      <a:pt x="377" y="648"/>
                    </a:lnTo>
                    <a:lnTo>
                      <a:pt x="377" y="648"/>
                    </a:lnTo>
                    <a:lnTo>
                      <a:pt x="377" y="654"/>
                    </a:lnTo>
                    <a:lnTo>
                      <a:pt x="377" y="654"/>
                    </a:lnTo>
                    <a:lnTo>
                      <a:pt x="377" y="654"/>
                    </a:lnTo>
                    <a:lnTo>
                      <a:pt x="371" y="654"/>
                    </a:lnTo>
                    <a:lnTo>
                      <a:pt x="371" y="654"/>
                    </a:lnTo>
                    <a:lnTo>
                      <a:pt x="371" y="654"/>
                    </a:lnTo>
                    <a:lnTo>
                      <a:pt x="371" y="660"/>
                    </a:lnTo>
                    <a:lnTo>
                      <a:pt x="365" y="660"/>
                    </a:lnTo>
                    <a:lnTo>
                      <a:pt x="365" y="660"/>
                    </a:lnTo>
                    <a:lnTo>
                      <a:pt x="365" y="660"/>
                    </a:lnTo>
                    <a:lnTo>
                      <a:pt x="365" y="660"/>
                    </a:lnTo>
                    <a:lnTo>
                      <a:pt x="365" y="660"/>
                    </a:lnTo>
                    <a:lnTo>
                      <a:pt x="365" y="660"/>
                    </a:lnTo>
                    <a:lnTo>
                      <a:pt x="365" y="666"/>
                    </a:lnTo>
                    <a:lnTo>
                      <a:pt x="365" y="666"/>
                    </a:lnTo>
                    <a:lnTo>
                      <a:pt x="359" y="666"/>
                    </a:lnTo>
                    <a:lnTo>
                      <a:pt x="359" y="666"/>
                    </a:lnTo>
                    <a:lnTo>
                      <a:pt x="359" y="666"/>
                    </a:lnTo>
                    <a:lnTo>
                      <a:pt x="359" y="672"/>
                    </a:lnTo>
                    <a:lnTo>
                      <a:pt x="359" y="672"/>
                    </a:lnTo>
                    <a:lnTo>
                      <a:pt x="359" y="672"/>
                    </a:lnTo>
                    <a:lnTo>
                      <a:pt x="359" y="672"/>
                    </a:lnTo>
                    <a:lnTo>
                      <a:pt x="359" y="672"/>
                    </a:lnTo>
                    <a:lnTo>
                      <a:pt x="353" y="672"/>
                    </a:lnTo>
                    <a:lnTo>
                      <a:pt x="353" y="672"/>
                    </a:lnTo>
                    <a:lnTo>
                      <a:pt x="353" y="666"/>
                    </a:lnTo>
                    <a:lnTo>
                      <a:pt x="353" y="666"/>
                    </a:lnTo>
                    <a:lnTo>
                      <a:pt x="353" y="666"/>
                    </a:lnTo>
                    <a:lnTo>
                      <a:pt x="353" y="666"/>
                    </a:lnTo>
                    <a:lnTo>
                      <a:pt x="347" y="666"/>
                    </a:lnTo>
                    <a:lnTo>
                      <a:pt x="347" y="660"/>
                    </a:lnTo>
                    <a:lnTo>
                      <a:pt x="347" y="660"/>
                    </a:lnTo>
                    <a:lnTo>
                      <a:pt x="347" y="660"/>
                    </a:lnTo>
                    <a:lnTo>
                      <a:pt x="347" y="660"/>
                    </a:lnTo>
                    <a:lnTo>
                      <a:pt x="347" y="654"/>
                    </a:lnTo>
                    <a:lnTo>
                      <a:pt x="347" y="654"/>
                    </a:lnTo>
                    <a:lnTo>
                      <a:pt x="347" y="654"/>
                    </a:lnTo>
                    <a:lnTo>
                      <a:pt x="347" y="654"/>
                    </a:lnTo>
                    <a:lnTo>
                      <a:pt x="347" y="648"/>
                    </a:lnTo>
                    <a:lnTo>
                      <a:pt x="347" y="648"/>
                    </a:lnTo>
                    <a:lnTo>
                      <a:pt x="347" y="648"/>
                    </a:lnTo>
                    <a:lnTo>
                      <a:pt x="347" y="648"/>
                    </a:lnTo>
                    <a:lnTo>
                      <a:pt x="347" y="648"/>
                    </a:lnTo>
                    <a:lnTo>
                      <a:pt x="342" y="648"/>
                    </a:lnTo>
                    <a:lnTo>
                      <a:pt x="342" y="648"/>
                    </a:lnTo>
                    <a:lnTo>
                      <a:pt x="342" y="648"/>
                    </a:lnTo>
                    <a:lnTo>
                      <a:pt x="342" y="648"/>
                    </a:lnTo>
                    <a:lnTo>
                      <a:pt x="336" y="648"/>
                    </a:lnTo>
                    <a:lnTo>
                      <a:pt x="336" y="648"/>
                    </a:lnTo>
                    <a:lnTo>
                      <a:pt x="336" y="643"/>
                    </a:lnTo>
                    <a:lnTo>
                      <a:pt x="336" y="643"/>
                    </a:lnTo>
                    <a:lnTo>
                      <a:pt x="330" y="643"/>
                    </a:lnTo>
                    <a:lnTo>
                      <a:pt x="330" y="643"/>
                    </a:lnTo>
                    <a:lnTo>
                      <a:pt x="330" y="643"/>
                    </a:lnTo>
                    <a:lnTo>
                      <a:pt x="330" y="643"/>
                    </a:lnTo>
                    <a:lnTo>
                      <a:pt x="330" y="637"/>
                    </a:lnTo>
                    <a:lnTo>
                      <a:pt x="324" y="637"/>
                    </a:lnTo>
                    <a:lnTo>
                      <a:pt x="324" y="637"/>
                    </a:lnTo>
                    <a:lnTo>
                      <a:pt x="324" y="637"/>
                    </a:lnTo>
                    <a:lnTo>
                      <a:pt x="324" y="631"/>
                    </a:lnTo>
                    <a:lnTo>
                      <a:pt x="324" y="637"/>
                    </a:lnTo>
                    <a:lnTo>
                      <a:pt x="324" y="637"/>
                    </a:lnTo>
                    <a:lnTo>
                      <a:pt x="318" y="637"/>
                    </a:lnTo>
                    <a:lnTo>
                      <a:pt x="318" y="637"/>
                    </a:lnTo>
                    <a:lnTo>
                      <a:pt x="318" y="637"/>
                    </a:lnTo>
                    <a:lnTo>
                      <a:pt x="318" y="637"/>
                    </a:lnTo>
                    <a:lnTo>
                      <a:pt x="318" y="643"/>
                    </a:lnTo>
                    <a:lnTo>
                      <a:pt x="318" y="643"/>
                    </a:lnTo>
                    <a:lnTo>
                      <a:pt x="318" y="643"/>
                    </a:lnTo>
                    <a:lnTo>
                      <a:pt x="318" y="643"/>
                    </a:lnTo>
                    <a:lnTo>
                      <a:pt x="318" y="648"/>
                    </a:lnTo>
                    <a:lnTo>
                      <a:pt x="318" y="648"/>
                    </a:lnTo>
                    <a:lnTo>
                      <a:pt x="312" y="648"/>
                    </a:lnTo>
                    <a:lnTo>
                      <a:pt x="312" y="648"/>
                    </a:lnTo>
                    <a:lnTo>
                      <a:pt x="312" y="648"/>
                    </a:lnTo>
                    <a:lnTo>
                      <a:pt x="312" y="648"/>
                    </a:lnTo>
                    <a:lnTo>
                      <a:pt x="306" y="648"/>
                    </a:lnTo>
                    <a:lnTo>
                      <a:pt x="306" y="648"/>
                    </a:lnTo>
                    <a:lnTo>
                      <a:pt x="306" y="643"/>
                    </a:lnTo>
                    <a:lnTo>
                      <a:pt x="306" y="643"/>
                    </a:lnTo>
                    <a:lnTo>
                      <a:pt x="306" y="643"/>
                    </a:lnTo>
                    <a:lnTo>
                      <a:pt x="300" y="643"/>
                    </a:lnTo>
                    <a:lnTo>
                      <a:pt x="300" y="643"/>
                    </a:lnTo>
                    <a:lnTo>
                      <a:pt x="300" y="643"/>
                    </a:lnTo>
                    <a:lnTo>
                      <a:pt x="300" y="643"/>
                    </a:lnTo>
                    <a:lnTo>
                      <a:pt x="294" y="643"/>
                    </a:lnTo>
                    <a:lnTo>
                      <a:pt x="294" y="643"/>
                    </a:lnTo>
                    <a:lnTo>
                      <a:pt x="294" y="643"/>
                    </a:lnTo>
                    <a:lnTo>
                      <a:pt x="294" y="643"/>
                    </a:lnTo>
                    <a:lnTo>
                      <a:pt x="289" y="643"/>
                    </a:lnTo>
                    <a:lnTo>
                      <a:pt x="289" y="648"/>
                    </a:lnTo>
                    <a:lnTo>
                      <a:pt x="289" y="648"/>
                    </a:lnTo>
                    <a:lnTo>
                      <a:pt x="289" y="648"/>
                    </a:lnTo>
                    <a:lnTo>
                      <a:pt x="283" y="648"/>
                    </a:lnTo>
                    <a:lnTo>
                      <a:pt x="283" y="648"/>
                    </a:lnTo>
                    <a:lnTo>
                      <a:pt x="283" y="648"/>
                    </a:lnTo>
                    <a:lnTo>
                      <a:pt x="283" y="648"/>
                    </a:lnTo>
                    <a:lnTo>
                      <a:pt x="283" y="654"/>
                    </a:lnTo>
                    <a:lnTo>
                      <a:pt x="283" y="654"/>
                    </a:lnTo>
                    <a:lnTo>
                      <a:pt x="283" y="654"/>
                    </a:lnTo>
                    <a:lnTo>
                      <a:pt x="277" y="654"/>
                    </a:lnTo>
                    <a:lnTo>
                      <a:pt x="277" y="654"/>
                    </a:lnTo>
                    <a:lnTo>
                      <a:pt x="277" y="654"/>
                    </a:lnTo>
                    <a:lnTo>
                      <a:pt x="277" y="654"/>
                    </a:lnTo>
                    <a:lnTo>
                      <a:pt x="271" y="654"/>
                    </a:lnTo>
                    <a:lnTo>
                      <a:pt x="271" y="648"/>
                    </a:lnTo>
                    <a:lnTo>
                      <a:pt x="271" y="648"/>
                    </a:lnTo>
                    <a:lnTo>
                      <a:pt x="271" y="648"/>
                    </a:lnTo>
                    <a:lnTo>
                      <a:pt x="265" y="648"/>
                    </a:lnTo>
                    <a:lnTo>
                      <a:pt x="265" y="648"/>
                    </a:lnTo>
                    <a:lnTo>
                      <a:pt x="265" y="648"/>
                    </a:lnTo>
                    <a:lnTo>
                      <a:pt x="265" y="648"/>
                    </a:lnTo>
                    <a:lnTo>
                      <a:pt x="265" y="648"/>
                    </a:lnTo>
                    <a:lnTo>
                      <a:pt x="265" y="643"/>
                    </a:lnTo>
                    <a:lnTo>
                      <a:pt x="265" y="643"/>
                    </a:lnTo>
                    <a:lnTo>
                      <a:pt x="265" y="643"/>
                    </a:lnTo>
                    <a:lnTo>
                      <a:pt x="265" y="643"/>
                    </a:lnTo>
                    <a:lnTo>
                      <a:pt x="265" y="637"/>
                    </a:lnTo>
                    <a:lnTo>
                      <a:pt x="265" y="637"/>
                    </a:lnTo>
                    <a:lnTo>
                      <a:pt x="265" y="637"/>
                    </a:lnTo>
                    <a:lnTo>
                      <a:pt x="265" y="637"/>
                    </a:lnTo>
                    <a:lnTo>
                      <a:pt x="265" y="631"/>
                    </a:lnTo>
                    <a:lnTo>
                      <a:pt x="259" y="631"/>
                    </a:lnTo>
                    <a:lnTo>
                      <a:pt x="259" y="631"/>
                    </a:lnTo>
                    <a:lnTo>
                      <a:pt x="259" y="631"/>
                    </a:lnTo>
                    <a:lnTo>
                      <a:pt x="259" y="631"/>
                    </a:lnTo>
                    <a:lnTo>
                      <a:pt x="253" y="631"/>
                    </a:lnTo>
                    <a:lnTo>
                      <a:pt x="253" y="631"/>
                    </a:lnTo>
                    <a:lnTo>
                      <a:pt x="253" y="631"/>
                    </a:lnTo>
                    <a:lnTo>
                      <a:pt x="253" y="625"/>
                    </a:lnTo>
                    <a:lnTo>
                      <a:pt x="247" y="625"/>
                    </a:lnTo>
                    <a:lnTo>
                      <a:pt x="247" y="625"/>
                    </a:lnTo>
                    <a:lnTo>
                      <a:pt x="247" y="625"/>
                    </a:lnTo>
                    <a:lnTo>
                      <a:pt x="247" y="625"/>
                    </a:lnTo>
                    <a:lnTo>
                      <a:pt x="247" y="619"/>
                    </a:lnTo>
                    <a:lnTo>
                      <a:pt x="247" y="619"/>
                    </a:lnTo>
                    <a:lnTo>
                      <a:pt x="241" y="625"/>
                    </a:lnTo>
                    <a:lnTo>
                      <a:pt x="241" y="625"/>
                    </a:lnTo>
                    <a:lnTo>
                      <a:pt x="241" y="625"/>
                    </a:lnTo>
                    <a:lnTo>
                      <a:pt x="241" y="625"/>
                    </a:lnTo>
                    <a:lnTo>
                      <a:pt x="236" y="625"/>
                    </a:lnTo>
                    <a:lnTo>
                      <a:pt x="236" y="619"/>
                    </a:lnTo>
                    <a:lnTo>
                      <a:pt x="236" y="619"/>
                    </a:lnTo>
                    <a:lnTo>
                      <a:pt x="236" y="619"/>
                    </a:lnTo>
                    <a:lnTo>
                      <a:pt x="236" y="619"/>
                    </a:lnTo>
                    <a:lnTo>
                      <a:pt x="236" y="619"/>
                    </a:lnTo>
                    <a:lnTo>
                      <a:pt x="230" y="613"/>
                    </a:lnTo>
                    <a:lnTo>
                      <a:pt x="230" y="613"/>
                    </a:lnTo>
                    <a:lnTo>
                      <a:pt x="230" y="613"/>
                    </a:lnTo>
                    <a:close/>
                  </a:path>
                </a:pathLst>
              </a:custGeom>
              <a:solidFill>
                <a:srgbClr val="FF9966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Freeform 596">
                <a:extLst>
                  <a:ext uri="{FF2B5EF4-FFF2-40B4-BE49-F238E27FC236}">
                    <a16:creationId xmlns:a16="http://schemas.microsoft.com/office/drawing/2014/main" id="{83194FC5-5B6F-46B2-9355-84A0C0AD3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0025" y="5765800"/>
                <a:ext cx="831850" cy="1084263"/>
              </a:xfrm>
              <a:custGeom>
                <a:avLst/>
                <a:gdLst>
                  <a:gd name="T0" fmla="*/ 206 w 524"/>
                  <a:gd name="T1" fmla="*/ 447 h 683"/>
                  <a:gd name="T2" fmla="*/ 188 w 524"/>
                  <a:gd name="T3" fmla="*/ 436 h 683"/>
                  <a:gd name="T4" fmla="*/ 153 w 524"/>
                  <a:gd name="T5" fmla="*/ 430 h 683"/>
                  <a:gd name="T6" fmla="*/ 147 w 524"/>
                  <a:gd name="T7" fmla="*/ 388 h 683"/>
                  <a:gd name="T8" fmla="*/ 123 w 524"/>
                  <a:gd name="T9" fmla="*/ 388 h 683"/>
                  <a:gd name="T10" fmla="*/ 88 w 524"/>
                  <a:gd name="T11" fmla="*/ 406 h 683"/>
                  <a:gd name="T12" fmla="*/ 76 w 524"/>
                  <a:gd name="T13" fmla="*/ 371 h 683"/>
                  <a:gd name="T14" fmla="*/ 53 w 524"/>
                  <a:gd name="T15" fmla="*/ 341 h 683"/>
                  <a:gd name="T16" fmla="*/ 23 w 524"/>
                  <a:gd name="T17" fmla="*/ 324 h 683"/>
                  <a:gd name="T18" fmla="*/ 5 w 524"/>
                  <a:gd name="T19" fmla="*/ 288 h 683"/>
                  <a:gd name="T20" fmla="*/ 11 w 524"/>
                  <a:gd name="T21" fmla="*/ 253 h 683"/>
                  <a:gd name="T22" fmla="*/ 11 w 524"/>
                  <a:gd name="T23" fmla="*/ 218 h 683"/>
                  <a:gd name="T24" fmla="*/ 35 w 524"/>
                  <a:gd name="T25" fmla="*/ 182 h 683"/>
                  <a:gd name="T26" fmla="*/ 58 w 524"/>
                  <a:gd name="T27" fmla="*/ 159 h 683"/>
                  <a:gd name="T28" fmla="*/ 94 w 524"/>
                  <a:gd name="T29" fmla="*/ 159 h 683"/>
                  <a:gd name="T30" fmla="*/ 123 w 524"/>
                  <a:gd name="T31" fmla="*/ 153 h 683"/>
                  <a:gd name="T32" fmla="*/ 164 w 524"/>
                  <a:gd name="T33" fmla="*/ 153 h 683"/>
                  <a:gd name="T34" fmla="*/ 206 w 524"/>
                  <a:gd name="T35" fmla="*/ 135 h 683"/>
                  <a:gd name="T36" fmla="*/ 217 w 524"/>
                  <a:gd name="T37" fmla="*/ 117 h 683"/>
                  <a:gd name="T38" fmla="*/ 194 w 524"/>
                  <a:gd name="T39" fmla="*/ 100 h 683"/>
                  <a:gd name="T40" fmla="*/ 212 w 524"/>
                  <a:gd name="T41" fmla="*/ 82 h 683"/>
                  <a:gd name="T42" fmla="*/ 206 w 524"/>
                  <a:gd name="T43" fmla="*/ 47 h 683"/>
                  <a:gd name="T44" fmla="*/ 217 w 524"/>
                  <a:gd name="T45" fmla="*/ 11 h 683"/>
                  <a:gd name="T46" fmla="*/ 241 w 524"/>
                  <a:gd name="T47" fmla="*/ 0 h 683"/>
                  <a:gd name="T48" fmla="*/ 265 w 524"/>
                  <a:gd name="T49" fmla="*/ 11 h 683"/>
                  <a:gd name="T50" fmla="*/ 300 w 524"/>
                  <a:gd name="T51" fmla="*/ 29 h 683"/>
                  <a:gd name="T52" fmla="*/ 318 w 524"/>
                  <a:gd name="T53" fmla="*/ 64 h 683"/>
                  <a:gd name="T54" fmla="*/ 318 w 524"/>
                  <a:gd name="T55" fmla="*/ 100 h 683"/>
                  <a:gd name="T56" fmla="*/ 329 w 524"/>
                  <a:gd name="T57" fmla="*/ 129 h 683"/>
                  <a:gd name="T58" fmla="*/ 347 w 524"/>
                  <a:gd name="T59" fmla="*/ 159 h 683"/>
                  <a:gd name="T60" fmla="*/ 347 w 524"/>
                  <a:gd name="T61" fmla="*/ 176 h 683"/>
                  <a:gd name="T62" fmla="*/ 353 w 524"/>
                  <a:gd name="T63" fmla="*/ 206 h 683"/>
                  <a:gd name="T64" fmla="*/ 382 w 524"/>
                  <a:gd name="T65" fmla="*/ 206 h 683"/>
                  <a:gd name="T66" fmla="*/ 400 w 524"/>
                  <a:gd name="T67" fmla="*/ 241 h 683"/>
                  <a:gd name="T68" fmla="*/ 418 w 524"/>
                  <a:gd name="T69" fmla="*/ 235 h 683"/>
                  <a:gd name="T70" fmla="*/ 424 w 524"/>
                  <a:gd name="T71" fmla="*/ 253 h 683"/>
                  <a:gd name="T72" fmla="*/ 424 w 524"/>
                  <a:gd name="T73" fmla="*/ 271 h 683"/>
                  <a:gd name="T74" fmla="*/ 441 w 524"/>
                  <a:gd name="T75" fmla="*/ 271 h 683"/>
                  <a:gd name="T76" fmla="*/ 459 w 524"/>
                  <a:gd name="T77" fmla="*/ 253 h 683"/>
                  <a:gd name="T78" fmla="*/ 477 w 524"/>
                  <a:gd name="T79" fmla="*/ 265 h 683"/>
                  <a:gd name="T80" fmla="*/ 506 w 524"/>
                  <a:gd name="T81" fmla="*/ 288 h 683"/>
                  <a:gd name="T82" fmla="*/ 524 w 524"/>
                  <a:gd name="T83" fmla="*/ 318 h 683"/>
                  <a:gd name="T84" fmla="*/ 512 w 524"/>
                  <a:gd name="T85" fmla="*/ 353 h 683"/>
                  <a:gd name="T86" fmla="*/ 512 w 524"/>
                  <a:gd name="T87" fmla="*/ 394 h 683"/>
                  <a:gd name="T88" fmla="*/ 524 w 524"/>
                  <a:gd name="T89" fmla="*/ 436 h 683"/>
                  <a:gd name="T90" fmla="*/ 477 w 524"/>
                  <a:gd name="T91" fmla="*/ 430 h 683"/>
                  <a:gd name="T92" fmla="*/ 441 w 524"/>
                  <a:gd name="T93" fmla="*/ 447 h 683"/>
                  <a:gd name="T94" fmla="*/ 412 w 524"/>
                  <a:gd name="T95" fmla="*/ 483 h 683"/>
                  <a:gd name="T96" fmla="*/ 394 w 524"/>
                  <a:gd name="T97" fmla="*/ 506 h 683"/>
                  <a:gd name="T98" fmla="*/ 365 w 524"/>
                  <a:gd name="T99" fmla="*/ 530 h 683"/>
                  <a:gd name="T100" fmla="*/ 347 w 524"/>
                  <a:gd name="T101" fmla="*/ 565 h 683"/>
                  <a:gd name="T102" fmla="*/ 341 w 524"/>
                  <a:gd name="T103" fmla="*/ 606 h 683"/>
                  <a:gd name="T104" fmla="*/ 365 w 524"/>
                  <a:gd name="T105" fmla="*/ 642 h 683"/>
                  <a:gd name="T106" fmla="*/ 347 w 524"/>
                  <a:gd name="T107" fmla="*/ 683 h 683"/>
                  <a:gd name="T108" fmla="*/ 323 w 524"/>
                  <a:gd name="T109" fmla="*/ 654 h 683"/>
                  <a:gd name="T110" fmla="*/ 294 w 524"/>
                  <a:gd name="T111" fmla="*/ 642 h 683"/>
                  <a:gd name="T112" fmla="*/ 270 w 524"/>
                  <a:gd name="T113" fmla="*/ 606 h 683"/>
                  <a:gd name="T114" fmla="*/ 259 w 524"/>
                  <a:gd name="T115" fmla="*/ 577 h 683"/>
                  <a:gd name="T116" fmla="*/ 265 w 524"/>
                  <a:gd name="T117" fmla="*/ 542 h 683"/>
                  <a:gd name="T118" fmla="*/ 241 w 524"/>
                  <a:gd name="T119" fmla="*/ 506 h 683"/>
                  <a:gd name="T120" fmla="*/ 235 w 524"/>
                  <a:gd name="T121" fmla="*/ 477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4" h="683">
                    <a:moveTo>
                      <a:pt x="235" y="471"/>
                    </a:moveTo>
                    <a:lnTo>
                      <a:pt x="235" y="471"/>
                    </a:lnTo>
                    <a:lnTo>
                      <a:pt x="235" y="471"/>
                    </a:lnTo>
                    <a:lnTo>
                      <a:pt x="235" y="465"/>
                    </a:lnTo>
                    <a:lnTo>
                      <a:pt x="229" y="465"/>
                    </a:lnTo>
                    <a:lnTo>
                      <a:pt x="229" y="465"/>
                    </a:lnTo>
                    <a:lnTo>
                      <a:pt x="229" y="465"/>
                    </a:lnTo>
                    <a:lnTo>
                      <a:pt x="223" y="459"/>
                    </a:lnTo>
                    <a:lnTo>
                      <a:pt x="223" y="459"/>
                    </a:lnTo>
                    <a:lnTo>
                      <a:pt x="223" y="459"/>
                    </a:lnTo>
                    <a:lnTo>
                      <a:pt x="217" y="453"/>
                    </a:lnTo>
                    <a:lnTo>
                      <a:pt x="217" y="453"/>
                    </a:lnTo>
                    <a:lnTo>
                      <a:pt x="217" y="453"/>
                    </a:lnTo>
                    <a:lnTo>
                      <a:pt x="212" y="453"/>
                    </a:lnTo>
                    <a:lnTo>
                      <a:pt x="212" y="447"/>
                    </a:lnTo>
                    <a:lnTo>
                      <a:pt x="212" y="447"/>
                    </a:lnTo>
                    <a:lnTo>
                      <a:pt x="206" y="447"/>
                    </a:lnTo>
                    <a:lnTo>
                      <a:pt x="206" y="447"/>
                    </a:lnTo>
                    <a:lnTo>
                      <a:pt x="206" y="441"/>
                    </a:lnTo>
                    <a:lnTo>
                      <a:pt x="206" y="441"/>
                    </a:lnTo>
                    <a:lnTo>
                      <a:pt x="200" y="441"/>
                    </a:lnTo>
                    <a:lnTo>
                      <a:pt x="200" y="436"/>
                    </a:lnTo>
                    <a:lnTo>
                      <a:pt x="200" y="436"/>
                    </a:lnTo>
                    <a:lnTo>
                      <a:pt x="200" y="430"/>
                    </a:lnTo>
                    <a:lnTo>
                      <a:pt x="200" y="430"/>
                    </a:lnTo>
                    <a:lnTo>
                      <a:pt x="194" y="430"/>
                    </a:lnTo>
                    <a:lnTo>
                      <a:pt x="194" y="430"/>
                    </a:lnTo>
                    <a:lnTo>
                      <a:pt x="194" y="430"/>
                    </a:lnTo>
                    <a:lnTo>
                      <a:pt x="188" y="424"/>
                    </a:lnTo>
                    <a:lnTo>
                      <a:pt x="188" y="424"/>
                    </a:lnTo>
                    <a:lnTo>
                      <a:pt x="182" y="424"/>
                    </a:lnTo>
                    <a:lnTo>
                      <a:pt x="182" y="430"/>
                    </a:lnTo>
                    <a:lnTo>
                      <a:pt x="182" y="430"/>
                    </a:lnTo>
                    <a:lnTo>
                      <a:pt x="188" y="430"/>
                    </a:lnTo>
                    <a:lnTo>
                      <a:pt x="188" y="436"/>
                    </a:lnTo>
                    <a:lnTo>
                      <a:pt x="188" y="436"/>
                    </a:lnTo>
                    <a:lnTo>
                      <a:pt x="182" y="436"/>
                    </a:lnTo>
                    <a:lnTo>
                      <a:pt x="182" y="441"/>
                    </a:lnTo>
                    <a:lnTo>
                      <a:pt x="182" y="441"/>
                    </a:lnTo>
                    <a:lnTo>
                      <a:pt x="182" y="441"/>
                    </a:lnTo>
                    <a:lnTo>
                      <a:pt x="176" y="441"/>
                    </a:lnTo>
                    <a:lnTo>
                      <a:pt x="176" y="441"/>
                    </a:lnTo>
                    <a:lnTo>
                      <a:pt x="176" y="441"/>
                    </a:lnTo>
                    <a:lnTo>
                      <a:pt x="170" y="441"/>
                    </a:lnTo>
                    <a:lnTo>
                      <a:pt x="170" y="441"/>
                    </a:lnTo>
                    <a:lnTo>
                      <a:pt x="170" y="441"/>
                    </a:lnTo>
                    <a:lnTo>
                      <a:pt x="164" y="436"/>
                    </a:lnTo>
                    <a:lnTo>
                      <a:pt x="164" y="436"/>
                    </a:lnTo>
                    <a:lnTo>
                      <a:pt x="159" y="436"/>
                    </a:lnTo>
                    <a:lnTo>
                      <a:pt x="159" y="436"/>
                    </a:lnTo>
                    <a:lnTo>
                      <a:pt x="159" y="436"/>
                    </a:lnTo>
                    <a:lnTo>
                      <a:pt x="159" y="430"/>
                    </a:lnTo>
                    <a:lnTo>
                      <a:pt x="153" y="430"/>
                    </a:lnTo>
                    <a:lnTo>
                      <a:pt x="153" y="430"/>
                    </a:lnTo>
                    <a:lnTo>
                      <a:pt x="153" y="424"/>
                    </a:lnTo>
                    <a:lnTo>
                      <a:pt x="153" y="424"/>
                    </a:lnTo>
                    <a:lnTo>
                      <a:pt x="153" y="424"/>
                    </a:lnTo>
                    <a:lnTo>
                      <a:pt x="153" y="418"/>
                    </a:lnTo>
                    <a:lnTo>
                      <a:pt x="153" y="418"/>
                    </a:lnTo>
                    <a:lnTo>
                      <a:pt x="153" y="412"/>
                    </a:lnTo>
                    <a:lnTo>
                      <a:pt x="153" y="412"/>
                    </a:lnTo>
                    <a:lnTo>
                      <a:pt x="153" y="412"/>
                    </a:lnTo>
                    <a:lnTo>
                      <a:pt x="147" y="406"/>
                    </a:lnTo>
                    <a:lnTo>
                      <a:pt x="147" y="406"/>
                    </a:lnTo>
                    <a:lnTo>
                      <a:pt x="147" y="400"/>
                    </a:lnTo>
                    <a:lnTo>
                      <a:pt x="147" y="400"/>
                    </a:lnTo>
                    <a:lnTo>
                      <a:pt x="153" y="400"/>
                    </a:lnTo>
                    <a:lnTo>
                      <a:pt x="147" y="394"/>
                    </a:lnTo>
                    <a:lnTo>
                      <a:pt x="147" y="394"/>
                    </a:lnTo>
                    <a:lnTo>
                      <a:pt x="147" y="394"/>
                    </a:lnTo>
                    <a:lnTo>
                      <a:pt x="147" y="388"/>
                    </a:lnTo>
                    <a:lnTo>
                      <a:pt x="147" y="388"/>
                    </a:lnTo>
                    <a:lnTo>
                      <a:pt x="147" y="388"/>
                    </a:lnTo>
                    <a:lnTo>
                      <a:pt x="147" y="383"/>
                    </a:lnTo>
                    <a:lnTo>
                      <a:pt x="147" y="383"/>
                    </a:lnTo>
                    <a:lnTo>
                      <a:pt x="153" y="377"/>
                    </a:lnTo>
                    <a:lnTo>
                      <a:pt x="153" y="377"/>
                    </a:lnTo>
                    <a:lnTo>
                      <a:pt x="147" y="377"/>
                    </a:lnTo>
                    <a:lnTo>
                      <a:pt x="147" y="377"/>
                    </a:lnTo>
                    <a:lnTo>
                      <a:pt x="141" y="377"/>
                    </a:lnTo>
                    <a:lnTo>
                      <a:pt x="141" y="377"/>
                    </a:lnTo>
                    <a:lnTo>
                      <a:pt x="141" y="383"/>
                    </a:lnTo>
                    <a:lnTo>
                      <a:pt x="141" y="383"/>
                    </a:lnTo>
                    <a:lnTo>
                      <a:pt x="135" y="383"/>
                    </a:lnTo>
                    <a:lnTo>
                      <a:pt x="135" y="383"/>
                    </a:lnTo>
                    <a:lnTo>
                      <a:pt x="129" y="383"/>
                    </a:lnTo>
                    <a:lnTo>
                      <a:pt x="129" y="383"/>
                    </a:lnTo>
                    <a:lnTo>
                      <a:pt x="129" y="388"/>
                    </a:lnTo>
                    <a:lnTo>
                      <a:pt x="123" y="388"/>
                    </a:lnTo>
                    <a:lnTo>
                      <a:pt x="123" y="388"/>
                    </a:lnTo>
                    <a:lnTo>
                      <a:pt x="123" y="388"/>
                    </a:lnTo>
                    <a:lnTo>
                      <a:pt x="117" y="388"/>
                    </a:lnTo>
                    <a:lnTo>
                      <a:pt x="117" y="388"/>
                    </a:lnTo>
                    <a:lnTo>
                      <a:pt x="111" y="388"/>
                    </a:lnTo>
                    <a:lnTo>
                      <a:pt x="111" y="394"/>
                    </a:lnTo>
                    <a:lnTo>
                      <a:pt x="111" y="394"/>
                    </a:lnTo>
                    <a:lnTo>
                      <a:pt x="111" y="394"/>
                    </a:lnTo>
                    <a:lnTo>
                      <a:pt x="111" y="400"/>
                    </a:lnTo>
                    <a:lnTo>
                      <a:pt x="106" y="400"/>
                    </a:lnTo>
                    <a:lnTo>
                      <a:pt x="106" y="400"/>
                    </a:lnTo>
                    <a:lnTo>
                      <a:pt x="106" y="406"/>
                    </a:lnTo>
                    <a:lnTo>
                      <a:pt x="106" y="406"/>
                    </a:lnTo>
                    <a:lnTo>
                      <a:pt x="100" y="406"/>
                    </a:lnTo>
                    <a:lnTo>
                      <a:pt x="100" y="406"/>
                    </a:lnTo>
                    <a:lnTo>
                      <a:pt x="100" y="412"/>
                    </a:lnTo>
                    <a:lnTo>
                      <a:pt x="94" y="406"/>
                    </a:lnTo>
                    <a:lnTo>
                      <a:pt x="94" y="406"/>
                    </a:lnTo>
                    <a:lnTo>
                      <a:pt x="88" y="406"/>
                    </a:lnTo>
                    <a:lnTo>
                      <a:pt x="88" y="406"/>
                    </a:lnTo>
                    <a:lnTo>
                      <a:pt x="88" y="400"/>
                    </a:lnTo>
                    <a:lnTo>
                      <a:pt x="88" y="400"/>
                    </a:lnTo>
                    <a:lnTo>
                      <a:pt x="88" y="394"/>
                    </a:lnTo>
                    <a:lnTo>
                      <a:pt x="88" y="394"/>
                    </a:lnTo>
                    <a:lnTo>
                      <a:pt x="88" y="388"/>
                    </a:lnTo>
                    <a:lnTo>
                      <a:pt x="88" y="388"/>
                    </a:lnTo>
                    <a:lnTo>
                      <a:pt x="88" y="388"/>
                    </a:lnTo>
                    <a:lnTo>
                      <a:pt x="88" y="383"/>
                    </a:lnTo>
                    <a:lnTo>
                      <a:pt x="88" y="383"/>
                    </a:lnTo>
                    <a:lnTo>
                      <a:pt x="88" y="377"/>
                    </a:lnTo>
                    <a:lnTo>
                      <a:pt x="88" y="377"/>
                    </a:lnTo>
                    <a:lnTo>
                      <a:pt x="88" y="371"/>
                    </a:lnTo>
                    <a:lnTo>
                      <a:pt x="88" y="371"/>
                    </a:lnTo>
                    <a:lnTo>
                      <a:pt x="88" y="371"/>
                    </a:lnTo>
                    <a:lnTo>
                      <a:pt x="82" y="371"/>
                    </a:lnTo>
                    <a:lnTo>
                      <a:pt x="82" y="371"/>
                    </a:lnTo>
                    <a:lnTo>
                      <a:pt x="76" y="371"/>
                    </a:lnTo>
                    <a:lnTo>
                      <a:pt x="76" y="377"/>
                    </a:lnTo>
                    <a:lnTo>
                      <a:pt x="76" y="371"/>
                    </a:lnTo>
                    <a:lnTo>
                      <a:pt x="76" y="371"/>
                    </a:lnTo>
                    <a:lnTo>
                      <a:pt x="70" y="371"/>
                    </a:lnTo>
                    <a:lnTo>
                      <a:pt x="70" y="365"/>
                    </a:lnTo>
                    <a:lnTo>
                      <a:pt x="70" y="365"/>
                    </a:lnTo>
                    <a:lnTo>
                      <a:pt x="64" y="365"/>
                    </a:lnTo>
                    <a:lnTo>
                      <a:pt x="64" y="365"/>
                    </a:lnTo>
                    <a:lnTo>
                      <a:pt x="64" y="359"/>
                    </a:lnTo>
                    <a:lnTo>
                      <a:pt x="58" y="359"/>
                    </a:lnTo>
                    <a:lnTo>
                      <a:pt x="58" y="359"/>
                    </a:lnTo>
                    <a:lnTo>
                      <a:pt x="58" y="353"/>
                    </a:lnTo>
                    <a:lnTo>
                      <a:pt x="58" y="353"/>
                    </a:lnTo>
                    <a:lnTo>
                      <a:pt x="58" y="347"/>
                    </a:lnTo>
                    <a:lnTo>
                      <a:pt x="58" y="347"/>
                    </a:lnTo>
                    <a:lnTo>
                      <a:pt x="58" y="341"/>
                    </a:lnTo>
                    <a:lnTo>
                      <a:pt x="58" y="341"/>
                    </a:lnTo>
                    <a:lnTo>
                      <a:pt x="53" y="341"/>
                    </a:lnTo>
                    <a:lnTo>
                      <a:pt x="53" y="341"/>
                    </a:lnTo>
                    <a:lnTo>
                      <a:pt x="53" y="341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41" y="341"/>
                    </a:lnTo>
                    <a:lnTo>
                      <a:pt x="41" y="341"/>
                    </a:lnTo>
                    <a:lnTo>
                      <a:pt x="35" y="341"/>
                    </a:lnTo>
                    <a:lnTo>
                      <a:pt x="35" y="341"/>
                    </a:lnTo>
                    <a:lnTo>
                      <a:pt x="35" y="341"/>
                    </a:lnTo>
                    <a:lnTo>
                      <a:pt x="35" y="335"/>
                    </a:lnTo>
                    <a:lnTo>
                      <a:pt x="35" y="335"/>
                    </a:lnTo>
                    <a:lnTo>
                      <a:pt x="29" y="335"/>
                    </a:lnTo>
                    <a:lnTo>
                      <a:pt x="29" y="335"/>
                    </a:lnTo>
                    <a:lnTo>
                      <a:pt x="23" y="330"/>
                    </a:lnTo>
                    <a:lnTo>
                      <a:pt x="23" y="330"/>
                    </a:lnTo>
                    <a:lnTo>
                      <a:pt x="23" y="330"/>
                    </a:lnTo>
                    <a:lnTo>
                      <a:pt x="23" y="324"/>
                    </a:lnTo>
                    <a:lnTo>
                      <a:pt x="23" y="324"/>
                    </a:lnTo>
                    <a:lnTo>
                      <a:pt x="17" y="318"/>
                    </a:lnTo>
                    <a:lnTo>
                      <a:pt x="17" y="318"/>
                    </a:lnTo>
                    <a:lnTo>
                      <a:pt x="17" y="318"/>
                    </a:lnTo>
                    <a:lnTo>
                      <a:pt x="17" y="318"/>
                    </a:lnTo>
                    <a:lnTo>
                      <a:pt x="11" y="312"/>
                    </a:lnTo>
                    <a:lnTo>
                      <a:pt x="11" y="312"/>
                    </a:lnTo>
                    <a:lnTo>
                      <a:pt x="11" y="312"/>
                    </a:lnTo>
                    <a:lnTo>
                      <a:pt x="5" y="312"/>
                    </a:lnTo>
                    <a:lnTo>
                      <a:pt x="5" y="312"/>
                    </a:lnTo>
                    <a:lnTo>
                      <a:pt x="0" y="312"/>
                    </a:lnTo>
                    <a:lnTo>
                      <a:pt x="0" y="306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294"/>
                    </a:lnTo>
                    <a:lnTo>
                      <a:pt x="0" y="294"/>
                    </a:lnTo>
                    <a:lnTo>
                      <a:pt x="5" y="294"/>
                    </a:lnTo>
                    <a:lnTo>
                      <a:pt x="5" y="288"/>
                    </a:lnTo>
                    <a:lnTo>
                      <a:pt x="5" y="288"/>
                    </a:lnTo>
                    <a:lnTo>
                      <a:pt x="5" y="288"/>
                    </a:lnTo>
                    <a:lnTo>
                      <a:pt x="5" y="282"/>
                    </a:lnTo>
                    <a:lnTo>
                      <a:pt x="5" y="282"/>
                    </a:lnTo>
                    <a:lnTo>
                      <a:pt x="5" y="277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0" y="271"/>
                    </a:lnTo>
                    <a:lnTo>
                      <a:pt x="5" y="271"/>
                    </a:lnTo>
                    <a:lnTo>
                      <a:pt x="5" y="265"/>
                    </a:lnTo>
                    <a:lnTo>
                      <a:pt x="5" y="265"/>
                    </a:lnTo>
                    <a:lnTo>
                      <a:pt x="5" y="265"/>
                    </a:lnTo>
                    <a:lnTo>
                      <a:pt x="5" y="259"/>
                    </a:lnTo>
                    <a:lnTo>
                      <a:pt x="5" y="259"/>
                    </a:lnTo>
                    <a:lnTo>
                      <a:pt x="5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7" y="253"/>
                    </a:lnTo>
                    <a:lnTo>
                      <a:pt x="11" y="247"/>
                    </a:lnTo>
                    <a:lnTo>
                      <a:pt x="11" y="253"/>
                    </a:lnTo>
                    <a:lnTo>
                      <a:pt x="11" y="247"/>
                    </a:lnTo>
                    <a:lnTo>
                      <a:pt x="5" y="247"/>
                    </a:lnTo>
                    <a:lnTo>
                      <a:pt x="5" y="247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5" y="235"/>
                    </a:lnTo>
                    <a:lnTo>
                      <a:pt x="5" y="235"/>
                    </a:lnTo>
                    <a:lnTo>
                      <a:pt x="5" y="235"/>
                    </a:lnTo>
                    <a:lnTo>
                      <a:pt x="5" y="229"/>
                    </a:lnTo>
                    <a:lnTo>
                      <a:pt x="5" y="229"/>
                    </a:lnTo>
                    <a:lnTo>
                      <a:pt x="5" y="224"/>
                    </a:lnTo>
                    <a:lnTo>
                      <a:pt x="5" y="224"/>
                    </a:lnTo>
                    <a:lnTo>
                      <a:pt x="11" y="218"/>
                    </a:lnTo>
                    <a:lnTo>
                      <a:pt x="11" y="218"/>
                    </a:lnTo>
                    <a:lnTo>
                      <a:pt x="11" y="218"/>
                    </a:lnTo>
                    <a:lnTo>
                      <a:pt x="11" y="212"/>
                    </a:lnTo>
                    <a:lnTo>
                      <a:pt x="11" y="212"/>
                    </a:lnTo>
                    <a:lnTo>
                      <a:pt x="11" y="206"/>
                    </a:lnTo>
                    <a:lnTo>
                      <a:pt x="11" y="206"/>
                    </a:lnTo>
                    <a:lnTo>
                      <a:pt x="11" y="206"/>
                    </a:lnTo>
                    <a:lnTo>
                      <a:pt x="17" y="200"/>
                    </a:lnTo>
                    <a:lnTo>
                      <a:pt x="17" y="200"/>
                    </a:lnTo>
                    <a:lnTo>
                      <a:pt x="17" y="200"/>
                    </a:lnTo>
                    <a:lnTo>
                      <a:pt x="23" y="194"/>
                    </a:lnTo>
                    <a:lnTo>
                      <a:pt x="23" y="194"/>
                    </a:lnTo>
                    <a:lnTo>
                      <a:pt x="23" y="194"/>
                    </a:lnTo>
                    <a:lnTo>
                      <a:pt x="29" y="194"/>
                    </a:lnTo>
                    <a:lnTo>
                      <a:pt x="29" y="194"/>
                    </a:lnTo>
                    <a:lnTo>
                      <a:pt x="29" y="188"/>
                    </a:lnTo>
                    <a:lnTo>
                      <a:pt x="35" y="188"/>
                    </a:lnTo>
                    <a:lnTo>
                      <a:pt x="35" y="188"/>
                    </a:lnTo>
                    <a:lnTo>
                      <a:pt x="35" y="182"/>
                    </a:lnTo>
                    <a:lnTo>
                      <a:pt x="35" y="182"/>
                    </a:lnTo>
                    <a:lnTo>
                      <a:pt x="35" y="176"/>
                    </a:lnTo>
                    <a:lnTo>
                      <a:pt x="35" y="176"/>
                    </a:lnTo>
                    <a:lnTo>
                      <a:pt x="35" y="170"/>
                    </a:lnTo>
                    <a:lnTo>
                      <a:pt x="35" y="170"/>
                    </a:lnTo>
                    <a:lnTo>
                      <a:pt x="35" y="170"/>
                    </a:lnTo>
                    <a:lnTo>
                      <a:pt x="35" y="165"/>
                    </a:lnTo>
                    <a:lnTo>
                      <a:pt x="41" y="165"/>
                    </a:lnTo>
                    <a:lnTo>
                      <a:pt x="41" y="165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53" y="159"/>
                    </a:lnTo>
                    <a:lnTo>
                      <a:pt x="53" y="159"/>
                    </a:lnTo>
                    <a:lnTo>
                      <a:pt x="53" y="159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64" y="159"/>
                    </a:lnTo>
                    <a:lnTo>
                      <a:pt x="64" y="165"/>
                    </a:lnTo>
                    <a:lnTo>
                      <a:pt x="64" y="165"/>
                    </a:lnTo>
                    <a:lnTo>
                      <a:pt x="64" y="165"/>
                    </a:lnTo>
                    <a:lnTo>
                      <a:pt x="70" y="165"/>
                    </a:lnTo>
                    <a:lnTo>
                      <a:pt x="70" y="165"/>
                    </a:lnTo>
                    <a:lnTo>
                      <a:pt x="76" y="165"/>
                    </a:lnTo>
                    <a:lnTo>
                      <a:pt x="76" y="165"/>
                    </a:lnTo>
                    <a:lnTo>
                      <a:pt x="76" y="165"/>
                    </a:lnTo>
                    <a:lnTo>
                      <a:pt x="82" y="165"/>
                    </a:lnTo>
                    <a:lnTo>
                      <a:pt x="82" y="165"/>
                    </a:lnTo>
                    <a:lnTo>
                      <a:pt x="88" y="165"/>
                    </a:lnTo>
                    <a:lnTo>
                      <a:pt x="88" y="165"/>
                    </a:lnTo>
                    <a:lnTo>
                      <a:pt x="88" y="165"/>
                    </a:lnTo>
                    <a:lnTo>
                      <a:pt x="88" y="165"/>
                    </a:lnTo>
                    <a:lnTo>
                      <a:pt x="94" y="165"/>
                    </a:lnTo>
                    <a:lnTo>
                      <a:pt x="94" y="165"/>
                    </a:lnTo>
                    <a:lnTo>
                      <a:pt x="94" y="159"/>
                    </a:lnTo>
                    <a:lnTo>
                      <a:pt x="94" y="159"/>
                    </a:lnTo>
                    <a:lnTo>
                      <a:pt x="100" y="159"/>
                    </a:lnTo>
                    <a:lnTo>
                      <a:pt x="100" y="153"/>
                    </a:lnTo>
                    <a:lnTo>
                      <a:pt x="100" y="153"/>
                    </a:lnTo>
                    <a:lnTo>
                      <a:pt x="106" y="153"/>
                    </a:lnTo>
                    <a:lnTo>
                      <a:pt x="106" y="153"/>
                    </a:lnTo>
                    <a:lnTo>
                      <a:pt x="111" y="153"/>
                    </a:lnTo>
                    <a:lnTo>
                      <a:pt x="111" y="153"/>
                    </a:lnTo>
                    <a:lnTo>
                      <a:pt x="111" y="159"/>
                    </a:lnTo>
                    <a:lnTo>
                      <a:pt x="111" y="159"/>
                    </a:lnTo>
                    <a:lnTo>
                      <a:pt x="117" y="159"/>
                    </a:lnTo>
                    <a:lnTo>
                      <a:pt x="117" y="159"/>
                    </a:lnTo>
                    <a:lnTo>
                      <a:pt x="117" y="159"/>
                    </a:lnTo>
                    <a:lnTo>
                      <a:pt x="123" y="159"/>
                    </a:lnTo>
                    <a:lnTo>
                      <a:pt x="123" y="159"/>
                    </a:lnTo>
                    <a:lnTo>
                      <a:pt x="123" y="159"/>
                    </a:lnTo>
                    <a:lnTo>
                      <a:pt x="123" y="153"/>
                    </a:lnTo>
                    <a:lnTo>
                      <a:pt x="123" y="153"/>
                    </a:lnTo>
                    <a:lnTo>
                      <a:pt x="129" y="153"/>
                    </a:lnTo>
                    <a:lnTo>
                      <a:pt x="129" y="147"/>
                    </a:lnTo>
                    <a:lnTo>
                      <a:pt x="135" y="147"/>
                    </a:lnTo>
                    <a:lnTo>
                      <a:pt x="135" y="147"/>
                    </a:lnTo>
                    <a:lnTo>
                      <a:pt x="135" y="153"/>
                    </a:lnTo>
                    <a:lnTo>
                      <a:pt x="141" y="153"/>
                    </a:lnTo>
                    <a:lnTo>
                      <a:pt x="141" y="153"/>
                    </a:lnTo>
                    <a:lnTo>
                      <a:pt x="147" y="153"/>
                    </a:lnTo>
                    <a:lnTo>
                      <a:pt x="147" y="153"/>
                    </a:lnTo>
                    <a:lnTo>
                      <a:pt x="147" y="153"/>
                    </a:lnTo>
                    <a:lnTo>
                      <a:pt x="153" y="153"/>
                    </a:lnTo>
                    <a:lnTo>
                      <a:pt x="153" y="159"/>
                    </a:lnTo>
                    <a:lnTo>
                      <a:pt x="153" y="159"/>
                    </a:lnTo>
                    <a:lnTo>
                      <a:pt x="159" y="159"/>
                    </a:lnTo>
                    <a:lnTo>
                      <a:pt x="159" y="153"/>
                    </a:lnTo>
                    <a:lnTo>
                      <a:pt x="159" y="153"/>
                    </a:lnTo>
                    <a:lnTo>
                      <a:pt x="159" y="153"/>
                    </a:lnTo>
                    <a:lnTo>
                      <a:pt x="164" y="153"/>
                    </a:lnTo>
                    <a:lnTo>
                      <a:pt x="164" y="153"/>
                    </a:lnTo>
                    <a:lnTo>
                      <a:pt x="170" y="147"/>
                    </a:lnTo>
                    <a:lnTo>
                      <a:pt x="170" y="147"/>
                    </a:lnTo>
                    <a:lnTo>
                      <a:pt x="170" y="147"/>
                    </a:lnTo>
                    <a:lnTo>
                      <a:pt x="176" y="147"/>
                    </a:lnTo>
                    <a:lnTo>
                      <a:pt x="176" y="147"/>
                    </a:lnTo>
                    <a:lnTo>
                      <a:pt x="176" y="147"/>
                    </a:lnTo>
                    <a:lnTo>
                      <a:pt x="182" y="141"/>
                    </a:lnTo>
                    <a:lnTo>
                      <a:pt x="182" y="141"/>
                    </a:lnTo>
                    <a:lnTo>
                      <a:pt x="182" y="141"/>
                    </a:lnTo>
                    <a:lnTo>
                      <a:pt x="188" y="141"/>
                    </a:lnTo>
                    <a:lnTo>
                      <a:pt x="188" y="141"/>
                    </a:lnTo>
                    <a:lnTo>
                      <a:pt x="194" y="141"/>
                    </a:lnTo>
                    <a:lnTo>
                      <a:pt x="194" y="141"/>
                    </a:lnTo>
                    <a:lnTo>
                      <a:pt x="194" y="135"/>
                    </a:lnTo>
                    <a:lnTo>
                      <a:pt x="200" y="135"/>
                    </a:lnTo>
                    <a:lnTo>
                      <a:pt x="200" y="135"/>
                    </a:lnTo>
                    <a:lnTo>
                      <a:pt x="206" y="135"/>
                    </a:lnTo>
                    <a:lnTo>
                      <a:pt x="206" y="135"/>
                    </a:lnTo>
                    <a:lnTo>
                      <a:pt x="206" y="135"/>
                    </a:lnTo>
                    <a:lnTo>
                      <a:pt x="212" y="135"/>
                    </a:lnTo>
                    <a:lnTo>
                      <a:pt x="212" y="135"/>
                    </a:lnTo>
                    <a:lnTo>
                      <a:pt x="212" y="141"/>
                    </a:lnTo>
                    <a:lnTo>
                      <a:pt x="217" y="141"/>
                    </a:lnTo>
                    <a:lnTo>
                      <a:pt x="217" y="141"/>
                    </a:lnTo>
                    <a:lnTo>
                      <a:pt x="223" y="141"/>
                    </a:lnTo>
                    <a:lnTo>
                      <a:pt x="223" y="141"/>
                    </a:lnTo>
                    <a:lnTo>
                      <a:pt x="223" y="135"/>
                    </a:lnTo>
                    <a:lnTo>
                      <a:pt x="223" y="135"/>
                    </a:lnTo>
                    <a:lnTo>
                      <a:pt x="223" y="129"/>
                    </a:lnTo>
                    <a:lnTo>
                      <a:pt x="223" y="129"/>
                    </a:lnTo>
                    <a:lnTo>
                      <a:pt x="223" y="123"/>
                    </a:lnTo>
                    <a:lnTo>
                      <a:pt x="223" y="123"/>
                    </a:lnTo>
                    <a:lnTo>
                      <a:pt x="223" y="123"/>
                    </a:lnTo>
                    <a:lnTo>
                      <a:pt x="217" y="123"/>
                    </a:lnTo>
                    <a:lnTo>
                      <a:pt x="217" y="117"/>
                    </a:lnTo>
                    <a:lnTo>
                      <a:pt x="217" y="117"/>
                    </a:lnTo>
                    <a:lnTo>
                      <a:pt x="212" y="117"/>
                    </a:lnTo>
                    <a:lnTo>
                      <a:pt x="212" y="117"/>
                    </a:lnTo>
                    <a:lnTo>
                      <a:pt x="206" y="117"/>
                    </a:lnTo>
                    <a:lnTo>
                      <a:pt x="206" y="117"/>
                    </a:lnTo>
                    <a:lnTo>
                      <a:pt x="206" y="117"/>
                    </a:lnTo>
                    <a:lnTo>
                      <a:pt x="200" y="112"/>
                    </a:lnTo>
                    <a:lnTo>
                      <a:pt x="200" y="112"/>
                    </a:lnTo>
                    <a:lnTo>
                      <a:pt x="200" y="106"/>
                    </a:lnTo>
                    <a:lnTo>
                      <a:pt x="200" y="106"/>
                    </a:lnTo>
                    <a:lnTo>
                      <a:pt x="206" y="106"/>
                    </a:lnTo>
                    <a:lnTo>
                      <a:pt x="206" y="100"/>
                    </a:lnTo>
                    <a:lnTo>
                      <a:pt x="206" y="100"/>
                    </a:lnTo>
                    <a:lnTo>
                      <a:pt x="200" y="100"/>
                    </a:lnTo>
                    <a:lnTo>
                      <a:pt x="200" y="100"/>
                    </a:lnTo>
                    <a:lnTo>
                      <a:pt x="194" y="100"/>
                    </a:lnTo>
                    <a:lnTo>
                      <a:pt x="194" y="100"/>
                    </a:lnTo>
                    <a:lnTo>
                      <a:pt x="194" y="100"/>
                    </a:lnTo>
                    <a:lnTo>
                      <a:pt x="188" y="100"/>
                    </a:lnTo>
                    <a:lnTo>
                      <a:pt x="188" y="100"/>
                    </a:lnTo>
                    <a:lnTo>
                      <a:pt x="188" y="100"/>
                    </a:lnTo>
                    <a:lnTo>
                      <a:pt x="188" y="94"/>
                    </a:lnTo>
                    <a:lnTo>
                      <a:pt x="188" y="94"/>
                    </a:lnTo>
                    <a:lnTo>
                      <a:pt x="188" y="88"/>
                    </a:lnTo>
                    <a:lnTo>
                      <a:pt x="182" y="88"/>
                    </a:lnTo>
                    <a:lnTo>
                      <a:pt x="188" y="88"/>
                    </a:lnTo>
                    <a:lnTo>
                      <a:pt x="188" y="88"/>
                    </a:lnTo>
                    <a:lnTo>
                      <a:pt x="194" y="88"/>
                    </a:lnTo>
                    <a:lnTo>
                      <a:pt x="194" y="88"/>
                    </a:lnTo>
                    <a:lnTo>
                      <a:pt x="200" y="88"/>
                    </a:lnTo>
                    <a:lnTo>
                      <a:pt x="200" y="88"/>
                    </a:lnTo>
                    <a:lnTo>
                      <a:pt x="200" y="82"/>
                    </a:lnTo>
                    <a:lnTo>
                      <a:pt x="206" y="82"/>
                    </a:lnTo>
                    <a:lnTo>
                      <a:pt x="206" y="88"/>
                    </a:lnTo>
                    <a:lnTo>
                      <a:pt x="206" y="88"/>
                    </a:lnTo>
                    <a:lnTo>
                      <a:pt x="212" y="82"/>
                    </a:lnTo>
                    <a:lnTo>
                      <a:pt x="206" y="82"/>
                    </a:lnTo>
                    <a:lnTo>
                      <a:pt x="206" y="76"/>
                    </a:lnTo>
                    <a:lnTo>
                      <a:pt x="206" y="76"/>
                    </a:lnTo>
                    <a:lnTo>
                      <a:pt x="206" y="76"/>
                    </a:lnTo>
                    <a:lnTo>
                      <a:pt x="206" y="70"/>
                    </a:lnTo>
                    <a:lnTo>
                      <a:pt x="212" y="70"/>
                    </a:lnTo>
                    <a:lnTo>
                      <a:pt x="212" y="64"/>
                    </a:lnTo>
                    <a:lnTo>
                      <a:pt x="212" y="64"/>
                    </a:lnTo>
                    <a:lnTo>
                      <a:pt x="217" y="64"/>
                    </a:lnTo>
                    <a:lnTo>
                      <a:pt x="217" y="64"/>
                    </a:lnTo>
                    <a:lnTo>
                      <a:pt x="217" y="59"/>
                    </a:lnTo>
                    <a:lnTo>
                      <a:pt x="217" y="59"/>
                    </a:lnTo>
                    <a:lnTo>
                      <a:pt x="212" y="59"/>
                    </a:lnTo>
                    <a:lnTo>
                      <a:pt x="212" y="53"/>
                    </a:lnTo>
                    <a:lnTo>
                      <a:pt x="212" y="53"/>
                    </a:lnTo>
                    <a:lnTo>
                      <a:pt x="206" y="53"/>
                    </a:lnTo>
                    <a:lnTo>
                      <a:pt x="206" y="47"/>
                    </a:lnTo>
                    <a:lnTo>
                      <a:pt x="206" y="47"/>
                    </a:lnTo>
                    <a:lnTo>
                      <a:pt x="206" y="47"/>
                    </a:lnTo>
                    <a:lnTo>
                      <a:pt x="206" y="41"/>
                    </a:lnTo>
                    <a:lnTo>
                      <a:pt x="206" y="41"/>
                    </a:lnTo>
                    <a:lnTo>
                      <a:pt x="212" y="41"/>
                    </a:lnTo>
                    <a:lnTo>
                      <a:pt x="212" y="41"/>
                    </a:lnTo>
                    <a:lnTo>
                      <a:pt x="212" y="41"/>
                    </a:lnTo>
                    <a:lnTo>
                      <a:pt x="217" y="35"/>
                    </a:lnTo>
                    <a:lnTo>
                      <a:pt x="217" y="35"/>
                    </a:lnTo>
                    <a:lnTo>
                      <a:pt x="217" y="35"/>
                    </a:lnTo>
                    <a:lnTo>
                      <a:pt x="217" y="29"/>
                    </a:lnTo>
                    <a:lnTo>
                      <a:pt x="217" y="29"/>
                    </a:lnTo>
                    <a:lnTo>
                      <a:pt x="217" y="23"/>
                    </a:lnTo>
                    <a:lnTo>
                      <a:pt x="217" y="23"/>
                    </a:lnTo>
                    <a:lnTo>
                      <a:pt x="212" y="23"/>
                    </a:lnTo>
                    <a:lnTo>
                      <a:pt x="212" y="17"/>
                    </a:lnTo>
                    <a:lnTo>
                      <a:pt x="212" y="17"/>
                    </a:lnTo>
                    <a:lnTo>
                      <a:pt x="212" y="17"/>
                    </a:lnTo>
                    <a:lnTo>
                      <a:pt x="217" y="11"/>
                    </a:lnTo>
                    <a:lnTo>
                      <a:pt x="217" y="11"/>
                    </a:lnTo>
                    <a:lnTo>
                      <a:pt x="217" y="11"/>
                    </a:lnTo>
                    <a:lnTo>
                      <a:pt x="223" y="11"/>
                    </a:lnTo>
                    <a:lnTo>
                      <a:pt x="223" y="11"/>
                    </a:lnTo>
                    <a:lnTo>
                      <a:pt x="223" y="11"/>
                    </a:lnTo>
                    <a:lnTo>
                      <a:pt x="229" y="11"/>
                    </a:lnTo>
                    <a:lnTo>
                      <a:pt x="223" y="6"/>
                    </a:lnTo>
                    <a:lnTo>
                      <a:pt x="223" y="6"/>
                    </a:lnTo>
                    <a:lnTo>
                      <a:pt x="223" y="6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35" y="0"/>
                    </a:lnTo>
                    <a:lnTo>
                      <a:pt x="235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35" y="0"/>
                    </a:lnTo>
                    <a:lnTo>
                      <a:pt x="235" y="6"/>
                    </a:lnTo>
                    <a:lnTo>
                      <a:pt x="241" y="6"/>
                    </a:lnTo>
                    <a:lnTo>
                      <a:pt x="241" y="6"/>
                    </a:lnTo>
                    <a:lnTo>
                      <a:pt x="247" y="6"/>
                    </a:lnTo>
                    <a:lnTo>
                      <a:pt x="247" y="6"/>
                    </a:lnTo>
                    <a:lnTo>
                      <a:pt x="247" y="6"/>
                    </a:lnTo>
                    <a:lnTo>
                      <a:pt x="253" y="6"/>
                    </a:lnTo>
                    <a:lnTo>
                      <a:pt x="253" y="6"/>
                    </a:lnTo>
                    <a:lnTo>
                      <a:pt x="259" y="6"/>
                    </a:lnTo>
                    <a:lnTo>
                      <a:pt x="259" y="6"/>
                    </a:lnTo>
                    <a:lnTo>
                      <a:pt x="259" y="6"/>
                    </a:lnTo>
                    <a:lnTo>
                      <a:pt x="265" y="11"/>
                    </a:lnTo>
                    <a:lnTo>
                      <a:pt x="265" y="11"/>
                    </a:lnTo>
                    <a:lnTo>
                      <a:pt x="265" y="11"/>
                    </a:lnTo>
                    <a:lnTo>
                      <a:pt x="270" y="11"/>
                    </a:lnTo>
                    <a:lnTo>
                      <a:pt x="270" y="17"/>
                    </a:lnTo>
                    <a:lnTo>
                      <a:pt x="270" y="17"/>
                    </a:lnTo>
                    <a:lnTo>
                      <a:pt x="270" y="17"/>
                    </a:lnTo>
                    <a:lnTo>
                      <a:pt x="276" y="11"/>
                    </a:lnTo>
                    <a:lnTo>
                      <a:pt x="276" y="11"/>
                    </a:lnTo>
                    <a:lnTo>
                      <a:pt x="282" y="11"/>
                    </a:lnTo>
                    <a:lnTo>
                      <a:pt x="282" y="17"/>
                    </a:lnTo>
                    <a:lnTo>
                      <a:pt x="282" y="17"/>
                    </a:lnTo>
                    <a:lnTo>
                      <a:pt x="282" y="17"/>
                    </a:lnTo>
                    <a:lnTo>
                      <a:pt x="288" y="17"/>
                    </a:lnTo>
                    <a:lnTo>
                      <a:pt x="288" y="17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23"/>
                    </a:lnTo>
                    <a:lnTo>
                      <a:pt x="294" y="23"/>
                    </a:lnTo>
                    <a:lnTo>
                      <a:pt x="294" y="23"/>
                    </a:lnTo>
                    <a:lnTo>
                      <a:pt x="300" y="29"/>
                    </a:lnTo>
                    <a:lnTo>
                      <a:pt x="300" y="29"/>
                    </a:lnTo>
                    <a:lnTo>
                      <a:pt x="300" y="35"/>
                    </a:lnTo>
                    <a:lnTo>
                      <a:pt x="300" y="35"/>
                    </a:lnTo>
                    <a:lnTo>
                      <a:pt x="300" y="35"/>
                    </a:lnTo>
                    <a:lnTo>
                      <a:pt x="300" y="41"/>
                    </a:lnTo>
                    <a:lnTo>
                      <a:pt x="300" y="41"/>
                    </a:lnTo>
                    <a:lnTo>
                      <a:pt x="300" y="47"/>
                    </a:lnTo>
                    <a:lnTo>
                      <a:pt x="300" y="47"/>
                    </a:lnTo>
                    <a:lnTo>
                      <a:pt x="300" y="47"/>
                    </a:lnTo>
                    <a:lnTo>
                      <a:pt x="306" y="53"/>
                    </a:lnTo>
                    <a:lnTo>
                      <a:pt x="306" y="53"/>
                    </a:lnTo>
                    <a:lnTo>
                      <a:pt x="306" y="59"/>
                    </a:lnTo>
                    <a:lnTo>
                      <a:pt x="306" y="59"/>
                    </a:lnTo>
                    <a:lnTo>
                      <a:pt x="312" y="59"/>
                    </a:lnTo>
                    <a:lnTo>
                      <a:pt x="312" y="59"/>
                    </a:lnTo>
                    <a:lnTo>
                      <a:pt x="312" y="59"/>
                    </a:lnTo>
                    <a:lnTo>
                      <a:pt x="318" y="59"/>
                    </a:lnTo>
                    <a:lnTo>
                      <a:pt x="318" y="64"/>
                    </a:lnTo>
                    <a:lnTo>
                      <a:pt x="318" y="64"/>
                    </a:lnTo>
                    <a:lnTo>
                      <a:pt x="318" y="70"/>
                    </a:lnTo>
                    <a:lnTo>
                      <a:pt x="318" y="70"/>
                    </a:lnTo>
                    <a:lnTo>
                      <a:pt x="318" y="70"/>
                    </a:lnTo>
                    <a:lnTo>
                      <a:pt x="323" y="70"/>
                    </a:lnTo>
                    <a:lnTo>
                      <a:pt x="323" y="76"/>
                    </a:lnTo>
                    <a:lnTo>
                      <a:pt x="323" y="76"/>
                    </a:lnTo>
                    <a:lnTo>
                      <a:pt x="323" y="82"/>
                    </a:lnTo>
                    <a:lnTo>
                      <a:pt x="323" y="82"/>
                    </a:lnTo>
                    <a:lnTo>
                      <a:pt x="323" y="82"/>
                    </a:lnTo>
                    <a:lnTo>
                      <a:pt x="318" y="82"/>
                    </a:lnTo>
                    <a:lnTo>
                      <a:pt x="318" y="88"/>
                    </a:lnTo>
                    <a:lnTo>
                      <a:pt x="318" y="88"/>
                    </a:lnTo>
                    <a:lnTo>
                      <a:pt x="318" y="94"/>
                    </a:lnTo>
                    <a:lnTo>
                      <a:pt x="318" y="94"/>
                    </a:lnTo>
                    <a:lnTo>
                      <a:pt x="318" y="94"/>
                    </a:lnTo>
                    <a:lnTo>
                      <a:pt x="318" y="100"/>
                    </a:lnTo>
                    <a:lnTo>
                      <a:pt x="318" y="100"/>
                    </a:lnTo>
                    <a:lnTo>
                      <a:pt x="318" y="106"/>
                    </a:lnTo>
                    <a:lnTo>
                      <a:pt x="318" y="106"/>
                    </a:lnTo>
                    <a:lnTo>
                      <a:pt x="323" y="106"/>
                    </a:lnTo>
                    <a:lnTo>
                      <a:pt x="323" y="106"/>
                    </a:lnTo>
                    <a:lnTo>
                      <a:pt x="323" y="112"/>
                    </a:lnTo>
                    <a:lnTo>
                      <a:pt x="329" y="112"/>
                    </a:lnTo>
                    <a:lnTo>
                      <a:pt x="329" y="112"/>
                    </a:lnTo>
                    <a:lnTo>
                      <a:pt x="335" y="112"/>
                    </a:lnTo>
                    <a:lnTo>
                      <a:pt x="335" y="112"/>
                    </a:lnTo>
                    <a:lnTo>
                      <a:pt x="335" y="117"/>
                    </a:lnTo>
                    <a:lnTo>
                      <a:pt x="341" y="117"/>
                    </a:lnTo>
                    <a:lnTo>
                      <a:pt x="341" y="117"/>
                    </a:lnTo>
                    <a:lnTo>
                      <a:pt x="341" y="117"/>
                    </a:lnTo>
                    <a:lnTo>
                      <a:pt x="335" y="123"/>
                    </a:lnTo>
                    <a:lnTo>
                      <a:pt x="335" y="123"/>
                    </a:lnTo>
                    <a:lnTo>
                      <a:pt x="335" y="123"/>
                    </a:lnTo>
                    <a:lnTo>
                      <a:pt x="329" y="123"/>
                    </a:lnTo>
                    <a:lnTo>
                      <a:pt x="329" y="129"/>
                    </a:lnTo>
                    <a:lnTo>
                      <a:pt x="329" y="129"/>
                    </a:lnTo>
                    <a:lnTo>
                      <a:pt x="323" y="129"/>
                    </a:lnTo>
                    <a:lnTo>
                      <a:pt x="323" y="135"/>
                    </a:lnTo>
                    <a:lnTo>
                      <a:pt x="323" y="135"/>
                    </a:lnTo>
                    <a:lnTo>
                      <a:pt x="323" y="141"/>
                    </a:lnTo>
                    <a:lnTo>
                      <a:pt x="323" y="141"/>
                    </a:lnTo>
                    <a:lnTo>
                      <a:pt x="323" y="141"/>
                    </a:lnTo>
                    <a:lnTo>
                      <a:pt x="323" y="147"/>
                    </a:lnTo>
                    <a:lnTo>
                      <a:pt x="323" y="147"/>
                    </a:lnTo>
                    <a:lnTo>
                      <a:pt x="329" y="153"/>
                    </a:lnTo>
                    <a:lnTo>
                      <a:pt x="329" y="153"/>
                    </a:lnTo>
                    <a:lnTo>
                      <a:pt x="329" y="153"/>
                    </a:lnTo>
                    <a:lnTo>
                      <a:pt x="335" y="153"/>
                    </a:lnTo>
                    <a:lnTo>
                      <a:pt x="335" y="159"/>
                    </a:lnTo>
                    <a:lnTo>
                      <a:pt x="335" y="159"/>
                    </a:lnTo>
                    <a:lnTo>
                      <a:pt x="341" y="159"/>
                    </a:lnTo>
                    <a:lnTo>
                      <a:pt x="341" y="159"/>
                    </a:lnTo>
                    <a:lnTo>
                      <a:pt x="347" y="159"/>
                    </a:lnTo>
                    <a:lnTo>
                      <a:pt x="347" y="159"/>
                    </a:lnTo>
                    <a:lnTo>
                      <a:pt x="347" y="159"/>
                    </a:lnTo>
                    <a:lnTo>
                      <a:pt x="353" y="159"/>
                    </a:lnTo>
                    <a:lnTo>
                      <a:pt x="353" y="165"/>
                    </a:lnTo>
                    <a:lnTo>
                      <a:pt x="359" y="165"/>
                    </a:lnTo>
                    <a:lnTo>
                      <a:pt x="359" y="165"/>
                    </a:lnTo>
                    <a:lnTo>
                      <a:pt x="353" y="165"/>
                    </a:lnTo>
                    <a:lnTo>
                      <a:pt x="353" y="170"/>
                    </a:lnTo>
                    <a:lnTo>
                      <a:pt x="353" y="170"/>
                    </a:lnTo>
                    <a:lnTo>
                      <a:pt x="353" y="170"/>
                    </a:lnTo>
                    <a:lnTo>
                      <a:pt x="359" y="170"/>
                    </a:lnTo>
                    <a:lnTo>
                      <a:pt x="359" y="176"/>
                    </a:lnTo>
                    <a:lnTo>
                      <a:pt x="359" y="176"/>
                    </a:lnTo>
                    <a:lnTo>
                      <a:pt x="359" y="176"/>
                    </a:lnTo>
                    <a:lnTo>
                      <a:pt x="353" y="176"/>
                    </a:lnTo>
                    <a:lnTo>
                      <a:pt x="353" y="176"/>
                    </a:lnTo>
                    <a:lnTo>
                      <a:pt x="347" y="176"/>
                    </a:lnTo>
                    <a:lnTo>
                      <a:pt x="347" y="176"/>
                    </a:lnTo>
                    <a:lnTo>
                      <a:pt x="347" y="176"/>
                    </a:lnTo>
                    <a:lnTo>
                      <a:pt x="341" y="176"/>
                    </a:lnTo>
                    <a:lnTo>
                      <a:pt x="341" y="176"/>
                    </a:lnTo>
                    <a:lnTo>
                      <a:pt x="335" y="176"/>
                    </a:lnTo>
                    <a:lnTo>
                      <a:pt x="341" y="176"/>
                    </a:lnTo>
                    <a:lnTo>
                      <a:pt x="341" y="182"/>
                    </a:lnTo>
                    <a:lnTo>
                      <a:pt x="341" y="182"/>
                    </a:lnTo>
                    <a:lnTo>
                      <a:pt x="341" y="188"/>
                    </a:lnTo>
                    <a:lnTo>
                      <a:pt x="341" y="188"/>
                    </a:lnTo>
                    <a:lnTo>
                      <a:pt x="341" y="188"/>
                    </a:lnTo>
                    <a:lnTo>
                      <a:pt x="341" y="194"/>
                    </a:lnTo>
                    <a:lnTo>
                      <a:pt x="347" y="194"/>
                    </a:lnTo>
                    <a:lnTo>
                      <a:pt x="347" y="194"/>
                    </a:lnTo>
                    <a:lnTo>
                      <a:pt x="347" y="194"/>
                    </a:lnTo>
                    <a:lnTo>
                      <a:pt x="353" y="194"/>
                    </a:lnTo>
                    <a:lnTo>
                      <a:pt x="353" y="200"/>
                    </a:lnTo>
                    <a:lnTo>
                      <a:pt x="353" y="200"/>
                    </a:lnTo>
                    <a:lnTo>
                      <a:pt x="353" y="206"/>
                    </a:lnTo>
                    <a:lnTo>
                      <a:pt x="353" y="206"/>
                    </a:lnTo>
                    <a:lnTo>
                      <a:pt x="353" y="206"/>
                    </a:lnTo>
                    <a:lnTo>
                      <a:pt x="359" y="206"/>
                    </a:lnTo>
                    <a:lnTo>
                      <a:pt x="359" y="206"/>
                    </a:lnTo>
                    <a:lnTo>
                      <a:pt x="359" y="200"/>
                    </a:lnTo>
                    <a:lnTo>
                      <a:pt x="359" y="200"/>
                    </a:lnTo>
                    <a:lnTo>
                      <a:pt x="359" y="200"/>
                    </a:lnTo>
                    <a:lnTo>
                      <a:pt x="365" y="200"/>
                    </a:lnTo>
                    <a:lnTo>
                      <a:pt x="365" y="200"/>
                    </a:lnTo>
                    <a:lnTo>
                      <a:pt x="371" y="200"/>
                    </a:lnTo>
                    <a:lnTo>
                      <a:pt x="371" y="200"/>
                    </a:lnTo>
                    <a:lnTo>
                      <a:pt x="371" y="206"/>
                    </a:lnTo>
                    <a:lnTo>
                      <a:pt x="371" y="206"/>
                    </a:lnTo>
                    <a:lnTo>
                      <a:pt x="376" y="206"/>
                    </a:lnTo>
                    <a:lnTo>
                      <a:pt x="376" y="206"/>
                    </a:lnTo>
                    <a:lnTo>
                      <a:pt x="376" y="206"/>
                    </a:lnTo>
                    <a:lnTo>
                      <a:pt x="382" y="206"/>
                    </a:lnTo>
                    <a:lnTo>
                      <a:pt x="382" y="206"/>
                    </a:lnTo>
                    <a:lnTo>
                      <a:pt x="388" y="206"/>
                    </a:lnTo>
                    <a:lnTo>
                      <a:pt x="388" y="206"/>
                    </a:lnTo>
                    <a:lnTo>
                      <a:pt x="388" y="212"/>
                    </a:lnTo>
                    <a:lnTo>
                      <a:pt x="388" y="212"/>
                    </a:lnTo>
                    <a:lnTo>
                      <a:pt x="388" y="218"/>
                    </a:lnTo>
                    <a:lnTo>
                      <a:pt x="388" y="218"/>
                    </a:lnTo>
                    <a:lnTo>
                      <a:pt x="394" y="218"/>
                    </a:lnTo>
                    <a:lnTo>
                      <a:pt x="394" y="224"/>
                    </a:lnTo>
                    <a:lnTo>
                      <a:pt x="394" y="224"/>
                    </a:lnTo>
                    <a:lnTo>
                      <a:pt x="394" y="224"/>
                    </a:lnTo>
                    <a:lnTo>
                      <a:pt x="394" y="229"/>
                    </a:lnTo>
                    <a:lnTo>
                      <a:pt x="394" y="229"/>
                    </a:lnTo>
                    <a:lnTo>
                      <a:pt x="394" y="229"/>
                    </a:lnTo>
                    <a:lnTo>
                      <a:pt x="394" y="235"/>
                    </a:lnTo>
                    <a:lnTo>
                      <a:pt x="394" y="235"/>
                    </a:lnTo>
                    <a:lnTo>
                      <a:pt x="394" y="235"/>
                    </a:lnTo>
                    <a:lnTo>
                      <a:pt x="394" y="241"/>
                    </a:lnTo>
                    <a:lnTo>
                      <a:pt x="400" y="241"/>
                    </a:lnTo>
                    <a:lnTo>
                      <a:pt x="400" y="241"/>
                    </a:lnTo>
                    <a:lnTo>
                      <a:pt x="400" y="247"/>
                    </a:lnTo>
                    <a:lnTo>
                      <a:pt x="400" y="247"/>
                    </a:lnTo>
                    <a:lnTo>
                      <a:pt x="400" y="253"/>
                    </a:lnTo>
                    <a:lnTo>
                      <a:pt x="400" y="247"/>
                    </a:lnTo>
                    <a:lnTo>
                      <a:pt x="400" y="247"/>
                    </a:lnTo>
                    <a:lnTo>
                      <a:pt x="400" y="247"/>
                    </a:lnTo>
                    <a:lnTo>
                      <a:pt x="406" y="241"/>
                    </a:lnTo>
                    <a:lnTo>
                      <a:pt x="406" y="241"/>
                    </a:lnTo>
                    <a:lnTo>
                      <a:pt x="406" y="241"/>
                    </a:lnTo>
                    <a:lnTo>
                      <a:pt x="406" y="235"/>
                    </a:lnTo>
                    <a:lnTo>
                      <a:pt x="406" y="235"/>
                    </a:lnTo>
                    <a:lnTo>
                      <a:pt x="406" y="229"/>
                    </a:lnTo>
                    <a:lnTo>
                      <a:pt x="412" y="229"/>
                    </a:lnTo>
                    <a:lnTo>
                      <a:pt x="412" y="229"/>
                    </a:lnTo>
                    <a:lnTo>
                      <a:pt x="418" y="229"/>
                    </a:lnTo>
                    <a:lnTo>
                      <a:pt x="418" y="229"/>
                    </a:lnTo>
                    <a:lnTo>
                      <a:pt x="418" y="235"/>
                    </a:lnTo>
                    <a:lnTo>
                      <a:pt x="418" y="235"/>
                    </a:lnTo>
                    <a:lnTo>
                      <a:pt x="418" y="235"/>
                    </a:lnTo>
                    <a:lnTo>
                      <a:pt x="418" y="241"/>
                    </a:lnTo>
                    <a:lnTo>
                      <a:pt x="418" y="241"/>
                    </a:lnTo>
                    <a:lnTo>
                      <a:pt x="418" y="247"/>
                    </a:lnTo>
                    <a:lnTo>
                      <a:pt x="418" y="247"/>
                    </a:lnTo>
                    <a:lnTo>
                      <a:pt x="418" y="247"/>
                    </a:lnTo>
                    <a:lnTo>
                      <a:pt x="418" y="253"/>
                    </a:lnTo>
                    <a:lnTo>
                      <a:pt x="412" y="253"/>
                    </a:lnTo>
                    <a:lnTo>
                      <a:pt x="412" y="259"/>
                    </a:lnTo>
                    <a:lnTo>
                      <a:pt x="412" y="259"/>
                    </a:lnTo>
                    <a:lnTo>
                      <a:pt x="412" y="259"/>
                    </a:lnTo>
                    <a:lnTo>
                      <a:pt x="418" y="259"/>
                    </a:lnTo>
                    <a:lnTo>
                      <a:pt x="418" y="259"/>
                    </a:lnTo>
                    <a:lnTo>
                      <a:pt x="418" y="259"/>
                    </a:lnTo>
                    <a:lnTo>
                      <a:pt x="418" y="253"/>
                    </a:lnTo>
                    <a:lnTo>
                      <a:pt x="424" y="253"/>
                    </a:lnTo>
                    <a:lnTo>
                      <a:pt x="424" y="253"/>
                    </a:lnTo>
                    <a:lnTo>
                      <a:pt x="424" y="253"/>
                    </a:lnTo>
                    <a:lnTo>
                      <a:pt x="429" y="253"/>
                    </a:lnTo>
                    <a:lnTo>
                      <a:pt x="429" y="259"/>
                    </a:lnTo>
                    <a:lnTo>
                      <a:pt x="429" y="259"/>
                    </a:lnTo>
                    <a:lnTo>
                      <a:pt x="435" y="259"/>
                    </a:lnTo>
                    <a:lnTo>
                      <a:pt x="435" y="259"/>
                    </a:lnTo>
                    <a:lnTo>
                      <a:pt x="435" y="265"/>
                    </a:lnTo>
                    <a:lnTo>
                      <a:pt x="441" y="265"/>
                    </a:lnTo>
                    <a:lnTo>
                      <a:pt x="441" y="265"/>
                    </a:lnTo>
                    <a:lnTo>
                      <a:pt x="441" y="265"/>
                    </a:lnTo>
                    <a:lnTo>
                      <a:pt x="441" y="265"/>
                    </a:lnTo>
                    <a:lnTo>
                      <a:pt x="441" y="271"/>
                    </a:lnTo>
                    <a:lnTo>
                      <a:pt x="435" y="271"/>
                    </a:lnTo>
                    <a:lnTo>
                      <a:pt x="435" y="271"/>
                    </a:lnTo>
                    <a:lnTo>
                      <a:pt x="429" y="271"/>
                    </a:lnTo>
                    <a:lnTo>
                      <a:pt x="429" y="271"/>
                    </a:lnTo>
                    <a:lnTo>
                      <a:pt x="429" y="271"/>
                    </a:lnTo>
                    <a:lnTo>
                      <a:pt x="424" y="271"/>
                    </a:lnTo>
                    <a:lnTo>
                      <a:pt x="424" y="271"/>
                    </a:lnTo>
                    <a:lnTo>
                      <a:pt x="424" y="277"/>
                    </a:lnTo>
                    <a:lnTo>
                      <a:pt x="424" y="277"/>
                    </a:lnTo>
                    <a:lnTo>
                      <a:pt x="424" y="282"/>
                    </a:lnTo>
                    <a:lnTo>
                      <a:pt x="424" y="282"/>
                    </a:lnTo>
                    <a:lnTo>
                      <a:pt x="424" y="282"/>
                    </a:lnTo>
                    <a:lnTo>
                      <a:pt x="424" y="288"/>
                    </a:lnTo>
                    <a:lnTo>
                      <a:pt x="429" y="288"/>
                    </a:lnTo>
                    <a:lnTo>
                      <a:pt x="429" y="288"/>
                    </a:lnTo>
                    <a:lnTo>
                      <a:pt x="435" y="288"/>
                    </a:lnTo>
                    <a:lnTo>
                      <a:pt x="435" y="282"/>
                    </a:lnTo>
                    <a:lnTo>
                      <a:pt x="435" y="282"/>
                    </a:lnTo>
                    <a:lnTo>
                      <a:pt x="435" y="277"/>
                    </a:lnTo>
                    <a:lnTo>
                      <a:pt x="435" y="277"/>
                    </a:lnTo>
                    <a:lnTo>
                      <a:pt x="435" y="277"/>
                    </a:lnTo>
                    <a:lnTo>
                      <a:pt x="441" y="271"/>
                    </a:lnTo>
                    <a:lnTo>
                      <a:pt x="441" y="271"/>
                    </a:lnTo>
                    <a:lnTo>
                      <a:pt x="441" y="271"/>
                    </a:lnTo>
                    <a:lnTo>
                      <a:pt x="441" y="277"/>
                    </a:lnTo>
                    <a:lnTo>
                      <a:pt x="447" y="277"/>
                    </a:lnTo>
                    <a:lnTo>
                      <a:pt x="447" y="277"/>
                    </a:lnTo>
                    <a:lnTo>
                      <a:pt x="453" y="277"/>
                    </a:lnTo>
                    <a:lnTo>
                      <a:pt x="453" y="277"/>
                    </a:lnTo>
                    <a:lnTo>
                      <a:pt x="453" y="271"/>
                    </a:lnTo>
                    <a:lnTo>
                      <a:pt x="453" y="271"/>
                    </a:lnTo>
                    <a:lnTo>
                      <a:pt x="447" y="271"/>
                    </a:lnTo>
                    <a:lnTo>
                      <a:pt x="447" y="265"/>
                    </a:lnTo>
                    <a:lnTo>
                      <a:pt x="447" y="265"/>
                    </a:lnTo>
                    <a:lnTo>
                      <a:pt x="447" y="265"/>
                    </a:lnTo>
                    <a:lnTo>
                      <a:pt x="447" y="259"/>
                    </a:lnTo>
                    <a:lnTo>
                      <a:pt x="447" y="259"/>
                    </a:lnTo>
                    <a:lnTo>
                      <a:pt x="447" y="253"/>
                    </a:lnTo>
                    <a:lnTo>
                      <a:pt x="453" y="253"/>
                    </a:lnTo>
                    <a:lnTo>
                      <a:pt x="453" y="253"/>
                    </a:lnTo>
                    <a:lnTo>
                      <a:pt x="453" y="253"/>
                    </a:lnTo>
                    <a:lnTo>
                      <a:pt x="459" y="253"/>
                    </a:lnTo>
                    <a:lnTo>
                      <a:pt x="459" y="259"/>
                    </a:lnTo>
                    <a:lnTo>
                      <a:pt x="459" y="259"/>
                    </a:lnTo>
                    <a:lnTo>
                      <a:pt x="459" y="265"/>
                    </a:lnTo>
                    <a:lnTo>
                      <a:pt x="465" y="265"/>
                    </a:lnTo>
                    <a:lnTo>
                      <a:pt x="465" y="265"/>
                    </a:lnTo>
                    <a:lnTo>
                      <a:pt x="471" y="265"/>
                    </a:lnTo>
                    <a:lnTo>
                      <a:pt x="471" y="259"/>
                    </a:lnTo>
                    <a:lnTo>
                      <a:pt x="471" y="259"/>
                    </a:lnTo>
                    <a:lnTo>
                      <a:pt x="465" y="259"/>
                    </a:lnTo>
                    <a:lnTo>
                      <a:pt x="465" y="253"/>
                    </a:lnTo>
                    <a:lnTo>
                      <a:pt x="471" y="253"/>
                    </a:lnTo>
                    <a:lnTo>
                      <a:pt x="471" y="253"/>
                    </a:lnTo>
                    <a:lnTo>
                      <a:pt x="471" y="253"/>
                    </a:lnTo>
                    <a:lnTo>
                      <a:pt x="471" y="253"/>
                    </a:lnTo>
                    <a:lnTo>
                      <a:pt x="477" y="253"/>
                    </a:lnTo>
                    <a:lnTo>
                      <a:pt x="477" y="259"/>
                    </a:lnTo>
                    <a:lnTo>
                      <a:pt x="477" y="259"/>
                    </a:lnTo>
                    <a:lnTo>
                      <a:pt x="477" y="265"/>
                    </a:lnTo>
                    <a:lnTo>
                      <a:pt x="477" y="265"/>
                    </a:lnTo>
                    <a:lnTo>
                      <a:pt x="477" y="265"/>
                    </a:lnTo>
                    <a:lnTo>
                      <a:pt x="477" y="271"/>
                    </a:lnTo>
                    <a:lnTo>
                      <a:pt x="477" y="271"/>
                    </a:lnTo>
                    <a:lnTo>
                      <a:pt x="477" y="271"/>
                    </a:lnTo>
                    <a:lnTo>
                      <a:pt x="482" y="271"/>
                    </a:lnTo>
                    <a:lnTo>
                      <a:pt x="482" y="271"/>
                    </a:lnTo>
                    <a:lnTo>
                      <a:pt x="482" y="277"/>
                    </a:lnTo>
                    <a:lnTo>
                      <a:pt x="488" y="277"/>
                    </a:lnTo>
                    <a:lnTo>
                      <a:pt x="488" y="277"/>
                    </a:lnTo>
                    <a:lnTo>
                      <a:pt x="488" y="277"/>
                    </a:lnTo>
                    <a:lnTo>
                      <a:pt x="494" y="277"/>
                    </a:lnTo>
                    <a:lnTo>
                      <a:pt x="494" y="277"/>
                    </a:lnTo>
                    <a:lnTo>
                      <a:pt x="500" y="282"/>
                    </a:lnTo>
                    <a:lnTo>
                      <a:pt x="500" y="282"/>
                    </a:lnTo>
                    <a:lnTo>
                      <a:pt x="500" y="282"/>
                    </a:lnTo>
                    <a:lnTo>
                      <a:pt x="506" y="282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12" y="288"/>
                    </a:lnTo>
                    <a:lnTo>
                      <a:pt x="512" y="294"/>
                    </a:lnTo>
                    <a:lnTo>
                      <a:pt x="512" y="294"/>
                    </a:lnTo>
                    <a:lnTo>
                      <a:pt x="512" y="294"/>
                    </a:lnTo>
                    <a:lnTo>
                      <a:pt x="518" y="294"/>
                    </a:lnTo>
                    <a:lnTo>
                      <a:pt x="518" y="294"/>
                    </a:lnTo>
                    <a:lnTo>
                      <a:pt x="518" y="300"/>
                    </a:lnTo>
                    <a:lnTo>
                      <a:pt x="524" y="300"/>
                    </a:lnTo>
                    <a:lnTo>
                      <a:pt x="524" y="306"/>
                    </a:lnTo>
                    <a:lnTo>
                      <a:pt x="518" y="306"/>
                    </a:lnTo>
                    <a:lnTo>
                      <a:pt x="518" y="306"/>
                    </a:lnTo>
                    <a:lnTo>
                      <a:pt x="518" y="306"/>
                    </a:lnTo>
                    <a:lnTo>
                      <a:pt x="518" y="306"/>
                    </a:lnTo>
                    <a:lnTo>
                      <a:pt x="518" y="312"/>
                    </a:lnTo>
                    <a:lnTo>
                      <a:pt x="524" y="312"/>
                    </a:lnTo>
                    <a:lnTo>
                      <a:pt x="524" y="312"/>
                    </a:lnTo>
                    <a:lnTo>
                      <a:pt x="524" y="318"/>
                    </a:lnTo>
                    <a:lnTo>
                      <a:pt x="524" y="318"/>
                    </a:lnTo>
                    <a:lnTo>
                      <a:pt x="518" y="318"/>
                    </a:lnTo>
                    <a:lnTo>
                      <a:pt x="518" y="324"/>
                    </a:lnTo>
                    <a:lnTo>
                      <a:pt x="518" y="324"/>
                    </a:lnTo>
                    <a:lnTo>
                      <a:pt x="518" y="330"/>
                    </a:lnTo>
                    <a:lnTo>
                      <a:pt x="518" y="330"/>
                    </a:lnTo>
                    <a:lnTo>
                      <a:pt x="518" y="330"/>
                    </a:lnTo>
                    <a:lnTo>
                      <a:pt x="518" y="335"/>
                    </a:lnTo>
                    <a:lnTo>
                      <a:pt x="512" y="335"/>
                    </a:lnTo>
                    <a:lnTo>
                      <a:pt x="512" y="335"/>
                    </a:lnTo>
                    <a:lnTo>
                      <a:pt x="512" y="341"/>
                    </a:lnTo>
                    <a:lnTo>
                      <a:pt x="512" y="341"/>
                    </a:lnTo>
                    <a:lnTo>
                      <a:pt x="512" y="341"/>
                    </a:lnTo>
                    <a:lnTo>
                      <a:pt x="512" y="347"/>
                    </a:lnTo>
                    <a:lnTo>
                      <a:pt x="506" y="347"/>
                    </a:lnTo>
                    <a:lnTo>
                      <a:pt x="512" y="353"/>
                    </a:lnTo>
                    <a:lnTo>
                      <a:pt x="512" y="353"/>
                    </a:lnTo>
                    <a:lnTo>
                      <a:pt x="512" y="353"/>
                    </a:lnTo>
                    <a:lnTo>
                      <a:pt x="512" y="359"/>
                    </a:lnTo>
                    <a:lnTo>
                      <a:pt x="506" y="359"/>
                    </a:lnTo>
                    <a:lnTo>
                      <a:pt x="512" y="359"/>
                    </a:lnTo>
                    <a:lnTo>
                      <a:pt x="512" y="365"/>
                    </a:lnTo>
                    <a:lnTo>
                      <a:pt x="512" y="365"/>
                    </a:lnTo>
                    <a:lnTo>
                      <a:pt x="512" y="365"/>
                    </a:lnTo>
                    <a:lnTo>
                      <a:pt x="512" y="371"/>
                    </a:lnTo>
                    <a:lnTo>
                      <a:pt x="512" y="371"/>
                    </a:lnTo>
                    <a:lnTo>
                      <a:pt x="512" y="377"/>
                    </a:lnTo>
                    <a:lnTo>
                      <a:pt x="512" y="377"/>
                    </a:lnTo>
                    <a:lnTo>
                      <a:pt x="512" y="383"/>
                    </a:lnTo>
                    <a:lnTo>
                      <a:pt x="512" y="383"/>
                    </a:lnTo>
                    <a:lnTo>
                      <a:pt x="512" y="383"/>
                    </a:lnTo>
                    <a:lnTo>
                      <a:pt x="512" y="388"/>
                    </a:lnTo>
                    <a:lnTo>
                      <a:pt x="512" y="388"/>
                    </a:lnTo>
                    <a:lnTo>
                      <a:pt x="512" y="394"/>
                    </a:lnTo>
                    <a:lnTo>
                      <a:pt x="512" y="394"/>
                    </a:lnTo>
                    <a:lnTo>
                      <a:pt x="512" y="394"/>
                    </a:lnTo>
                    <a:lnTo>
                      <a:pt x="512" y="400"/>
                    </a:lnTo>
                    <a:lnTo>
                      <a:pt x="512" y="400"/>
                    </a:lnTo>
                    <a:lnTo>
                      <a:pt x="512" y="406"/>
                    </a:lnTo>
                    <a:lnTo>
                      <a:pt x="512" y="406"/>
                    </a:lnTo>
                    <a:lnTo>
                      <a:pt x="512" y="412"/>
                    </a:lnTo>
                    <a:lnTo>
                      <a:pt x="512" y="412"/>
                    </a:lnTo>
                    <a:lnTo>
                      <a:pt x="512" y="412"/>
                    </a:lnTo>
                    <a:lnTo>
                      <a:pt x="518" y="418"/>
                    </a:lnTo>
                    <a:lnTo>
                      <a:pt x="518" y="418"/>
                    </a:lnTo>
                    <a:lnTo>
                      <a:pt x="518" y="424"/>
                    </a:lnTo>
                    <a:lnTo>
                      <a:pt x="518" y="424"/>
                    </a:lnTo>
                    <a:lnTo>
                      <a:pt x="518" y="424"/>
                    </a:lnTo>
                    <a:lnTo>
                      <a:pt x="524" y="424"/>
                    </a:lnTo>
                    <a:lnTo>
                      <a:pt x="524" y="424"/>
                    </a:lnTo>
                    <a:lnTo>
                      <a:pt x="524" y="430"/>
                    </a:lnTo>
                    <a:lnTo>
                      <a:pt x="524" y="430"/>
                    </a:lnTo>
                    <a:lnTo>
                      <a:pt x="524" y="436"/>
                    </a:lnTo>
                    <a:lnTo>
                      <a:pt x="524" y="436"/>
                    </a:lnTo>
                    <a:lnTo>
                      <a:pt x="518" y="430"/>
                    </a:lnTo>
                    <a:lnTo>
                      <a:pt x="518" y="430"/>
                    </a:lnTo>
                    <a:lnTo>
                      <a:pt x="512" y="430"/>
                    </a:lnTo>
                    <a:lnTo>
                      <a:pt x="512" y="430"/>
                    </a:lnTo>
                    <a:lnTo>
                      <a:pt x="506" y="436"/>
                    </a:lnTo>
                    <a:lnTo>
                      <a:pt x="506" y="430"/>
                    </a:lnTo>
                    <a:lnTo>
                      <a:pt x="506" y="430"/>
                    </a:lnTo>
                    <a:lnTo>
                      <a:pt x="500" y="430"/>
                    </a:lnTo>
                    <a:lnTo>
                      <a:pt x="500" y="430"/>
                    </a:lnTo>
                    <a:lnTo>
                      <a:pt x="500" y="430"/>
                    </a:lnTo>
                    <a:lnTo>
                      <a:pt x="494" y="430"/>
                    </a:lnTo>
                    <a:lnTo>
                      <a:pt x="494" y="424"/>
                    </a:lnTo>
                    <a:lnTo>
                      <a:pt x="488" y="430"/>
                    </a:lnTo>
                    <a:lnTo>
                      <a:pt x="488" y="430"/>
                    </a:lnTo>
                    <a:lnTo>
                      <a:pt x="488" y="430"/>
                    </a:lnTo>
                    <a:lnTo>
                      <a:pt x="482" y="430"/>
                    </a:lnTo>
                    <a:lnTo>
                      <a:pt x="482" y="430"/>
                    </a:lnTo>
                    <a:lnTo>
                      <a:pt x="477" y="430"/>
                    </a:lnTo>
                    <a:lnTo>
                      <a:pt x="477" y="430"/>
                    </a:lnTo>
                    <a:lnTo>
                      <a:pt x="471" y="430"/>
                    </a:lnTo>
                    <a:lnTo>
                      <a:pt x="471" y="430"/>
                    </a:lnTo>
                    <a:lnTo>
                      <a:pt x="471" y="430"/>
                    </a:lnTo>
                    <a:lnTo>
                      <a:pt x="465" y="430"/>
                    </a:lnTo>
                    <a:lnTo>
                      <a:pt x="465" y="430"/>
                    </a:lnTo>
                    <a:lnTo>
                      <a:pt x="459" y="430"/>
                    </a:lnTo>
                    <a:lnTo>
                      <a:pt x="459" y="430"/>
                    </a:lnTo>
                    <a:lnTo>
                      <a:pt x="459" y="436"/>
                    </a:lnTo>
                    <a:lnTo>
                      <a:pt x="453" y="436"/>
                    </a:lnTo>
                    <a:lnTo>
                      <a:pt x="453" y="436"/>
                    </a:lnTo>
                    <a:lnTo>
                      <a:pt x="447" y="436"/>
                    </a:lnTo>
                    <a:lnTo>
                      <a:pt x="447" y="436"/>
                    </a:lnTo>
                    <a:lnTo>
                      <a:pt x="447" y="441"/>
                    </a:lnTo>
                    <a:lnTo>
                      <a:pt x="447" y="441"/>
                    </a:lnTo>
                    <a:lnTo>
                      <a:pt x="441" y="441"/>
                    </a:lnTo>
                    <a:lnTo>
                      <a:pt x="441" y="447"/>
                    </a:lnTo>
                    <a:lnTo>
                      <a:pt x="441" y="447"/>
                    </a:lnTo>
                    <a:lnTo>
                      <a:pt x="435" y="447"/>
                    </a:lnTo>
                    <a:lnTo>
                      <a:pt x="435" y="453"/>
                    </a:lnTo>
                    <a:lnTo>
                      <a:pt x="435" y="453"/>
                    </a:lnTo>
                    <a:lnTo>
                      <a:pt x="435" y="453"/>
                    </a:lnTo>
                    <a:lnTo>
                      <a:pt x="429" y="459"/>
                    </a:lnTo>
                    <a:lnTo>
                      <a:pt x="429" y="459"/>
                    </a:lnTo>
                    <a:lnTo>
                      <a:pt x="429" y="459"/>
                    </a:lnTo>
                    <a:lnTo>
                      <a:pt x="424" y="459"/>
                    </a:lnTo>
                    <a:lnTo>
                      <a:pt x="424" y="459"/>
                    </a:lnTo>
                    <a:lnTo>
                      <a:pt x="418" y="465"/>
                    </a:lnTo>
                    <a:lnTo>
                      <a:pt x="418" y="465"/>
                    </a:lnTo>
                    <a:lnTo>
                      <a:pt x="418" y="465"/>
                    </a:lnTo>
                    <a:lnTo>
                      <a:pt x="418" y="471"/>
                    </a:lnTo>
                    <a:lnTo>
                      <a:pt x="412" y="471"/>
                    </a:lnTo>
                    <a:lnTo>
                      <a:pt x="412" y="471"/>
                    </a:lnTo>
                    <a:lnTo>
                      <a:pt x="412" y="477"/>
                    </a:lnTo>
                    <a:lnTo>
                      <a:pt x="412" y="477"/>
                    </a:lnTo>
                    <a:lnTo>
                      <a:pt x="412" y="483"/>
                    </a:lnTo>
                    <a:lnTo>
                      <a:pt x="412" y="483"/>
                    </a:lnTo>
                    <a:lnTo>
                      <a:pt x="406" y="483"/>
                    </a:lnTo>
                    <a:lnTo>
                      <a:pt x="406" y="483"/>
                    </a:lnTo>
                    <a:lnTo>
                      <a:pt x="406" y="483"/>
                    </a:lnTo>
                    <a:lnTo>
                      <a:pt x="400" y="483"/>
                    </a:lnTo>
                    <a:lnTo>
                      <a:pt x="400" y="483"/>
                    </a:lnTo>
                    <a:lnTo>
                      <a:pt x="394" y="483"/>
                    </a:lnTo>
                    <a:lnTo>
                      <a:pt x="394" y="489"/>
                    </a:lnTo>
                    <a:lnTo>
                      <a:pt x="394" y="489"/>
                    </a:lnTo>
                    <a:lnTo>
                      <a:pt x="394" y="494"/>
                    </a:lnTo>
                    <a:lnTo>
                      <a:pt x="394" y="494"/>
                    </a:lnTo>
                    <a:lnTo>
                      <a:pt x="394" y="494"/>
                    </a:lnTo>
                    <a:lnTo>
                      <a:pt x="394" y="500"/>
                    </a:lnTo>
                    <a:lnTo>
                      <a:pt x="394" y="500"/>
                    </a:lnTo>
                    <a:lnTo>
                      <a:pt x="400" y="506"/>
                    </a:lnTo>
                    <a:lnTo>
                      <a:pt x="394" y="506"/>
                    </a:lnTo>
                    <a:lnTo>
                      <a:pt x="394" y="506"/>
                    </a:lnTo>
                    <a:lnTo>
                      <a:pt x="394" y="506"/>
                    </a:lnTo>
                    <a:lnTo>
                      <a:pt x="394" y="506"/>
                    </a:lnTo>
                    <a:lnTo>
                      <a:pt x="388" y="506"/>
                    </a:lnTo>
                    <a:lnTo>
                      <a:pt x="388" y="506"/>
                    </a:lnTo>
                    <a:lnTo>
                      <a:pt x="388" y="512"/>
                    </a:lnTo>
                    <a:lnTo>
                      <a:pt x="388" y="512"/>
                    </a:lnTo>
                    <a:lnTo>
                      <a:pt x="388" y="512"/>
                    </a:lnTo>
                    <a:lnTo>
                      <a:pt x="382" y="518"/>
                    </a:lnTo>
                    <a:lnTo>
                      <a:pt x="382" y="518"/>
                    </a:lnTo>
                    <a:lnTo>
                      <a:pt x="382" y="518"/>
                    </a:lnTo>
                    <a:lnTo>
                      <a:pt x="382" y="518"/>
                    </a:lnTo>
                    <a:lnTo>
                      <a:pt x="376" y="524"/>
                    </a:lnTo>
                    <a:lnTo>
                      <a:pt x="376" y="524"/>
                    </a:lnTo>
                    <a:lnTo>
                      <a:pt x="376" y="524"/>
                    </a:lnTo>
                    <a:lnTo>
                      <a:pt x="376" y="524"/>
                    </a:lnTo>
                    <a:lnTo>
                      <a:pt x="371" y="530"/>
                    </a:lnTo>
                    <a:lnTo>
                      <a:pt x="371" y="530"/>
                    </a:lnTo>
                    <a:lnTo>
                      <a:pt x="365" y="530"/>
                    </a:lnTo>
                    <a:lnTo>
                      <a:pt x="365" y="530"/>
                    </a:lnTo>
                    <a:lnTo>
                      <a:pt x="365" y="530"/>
                    </a:lnTo>
                    <a:lnTo>
                      <a:pt x="359" y="530"/>
                    </a:lnTo>
                    <a:lnTo>
                      <a:pt x="359" y="530"/>
                    </a:lnTo>
                    <a:lnTo>
                      <a:pt x="359" y="536"/>
                    </a:lnTo>
                    <a:lnTo>
                      <a:pt x="359" y="536"/>
                    </a:lnTo>
                    <a:lnTo>
                      <a:pt x="359" y="542"/>
                    </a:lnTo>
                    <a:lnTo>
                      <a:pt x="359" y="542"/>
                    </a:lnTo>
                    <a:lnTo>
                      <a:pt x="359" y="542"/>
                    </a:lnTo>
                    <a:lnTo>
                      <a:pt x="359" y="548"/>
                    </a:lnTo>
                    <a:lnTo>
                      <a:pt x="359" y="548"/>
                    </a:lnTo>
                    <a:lnTo>
                      <a:pt x="359" y="553"/>
                    </a:lnTo>
                    <a:lnTo>
                      <a:pt x="359" y="553"/>
                    </a:lnTo>
                    <a:lnTo>
                      <a:pt x="353" y="553"/>
                    </a:lnTo>
                    <a:lnTo>
                      <a:pt x="353" y="553"/>
                    </a:lnTo>
                    <a:lnTo>
                      <a:pt x="353" y="559"/>
                    </a:lnTo>
                    <a:lnTo>
                      <a:pt x="347" y="559"/>
                    </a:lnTo>
                    <a:lnTo>
                      <a:pt x="347" y="559"/>
                    </a:lnTo>
                    <a:lnTo>
                      <a:pt x="347" y="565"/>
                    </a:lnTo>
                    <a:lnTo>
                      <a:pt x="347" y="565"/>
                    </a:lnTo>
                    <a:lnTo>
                      <a:pt x="347" y="565"/>
                    </a:lnTo>
                    <a:lnTo>
                      <a:pt x="347" y="571"/>
                    </a:lnTo>
                    <a:lnTo>
                      <a:pt x="347" y="571"/>
                    </a:lnTo>
                    <a:lnTo>
                      <a:pt x="341" y="577"/>
                    </a:lnTo>
                    <a:lnTo>
                      <a:pt x="341" y="577"/>
                    </a:lnTo>
                    <a:lnTo>
                      <a:pt x="341" y="577"/>
                    </a:lnTo>
                    <a:lnTo>
                      <a:pt x="341" y="583"/>
                    </a:lnTo>
                    <a:lnTo>
                      <a:pt x="341" y="583"/>
                    </a:lnTo>
                    <a:lnTo>
                      <a:pt x="341" y="589"/>
                    </a:lnTo>
                    <a:lnTo>
                      <a:pt x="341" y="589"/>
                    </a:lnTo>
                    <a:lnTo>
                      <a:pt x="341" y="589"/>
                    </a:lnTo>
                    <a:lnTo>
                      <a:pt x="341" y="595"/>
                    </a:lnTo>
                    <a:lnTo>
                      <a:pt x="341" y="595"/>
                    </a:lnTo>
                    <a:lnTo>
                      <a:pt x="341" y="601"/>
                    </a:lnTo>
                    <a:lnTo>
                      <a:pt x="341" y="601"/>
                    </a:lnTo>
                    <a:lnTo>
                      <a:pt x="341" y="606"/>
                    </a:lnTo>
                    <a:lnTo>
                      <a:pt x="341" y="606"/>
                    </a:lnTo>
                    <a:lnTo>
                      <a:pt x="341" y="606"/>
                    </a:lnTo>
                    <a:lnTo>
                      <a:pt x="347" y="612"/>
                    </a:lnTo>
                    <a:lnTo>
                      <a:pt x="347" y="612"/>
                    </a:lnTo>
                    <a:lnTo>
                      <a:pt x="347" y="612"/>
                    </a:lnTo>
                    <a:lnTo>
                      <a:pt x="347" y="618"/>
                    </a:lnTo>
                    <a:lnTo>
                      <a:pt x="353" y="618"/>
                    </a:lnTo>
                    <a:lnTo>
                      <a:pt x="353" y="618"/>
                    </a:lnTo>
                    <a:lnTo>
                      <a:pt x="353" y="624"/>
                    </a:lnTo>
                    <a:lnTo>
                      <a:pt x="353" y="624"/>
                    </a:lnTo>
                    <a:lnTo>
                      <a:pt x="353" y="624"/>
                    </a:lnTo>
                    <a:lnTo>
                      <a:pt x="353" y="630"/>
                    </a:lnTo>
                    <a:lnTo>
                      <a:pt x="359" y="630"/>
                    </a:lnTo>
                    <a:lnTo>
                      <a:pt x="359" y="630"/>
                    </a:lnTo>
                    <a:lnTo>
                      <a:pt x="359" y="630"/>
                    </a:lnTo>
                    <a:lnTo>
                      <a:pt x="365" y="636"/>
                    </a:lnTo>
                    <a:lnTo>
                      <a:pt x="365" y="636"/>
                    </a:lnTo>
                    <a:lnTo>
                      <a:pt x="365" y="636"/>
                    </a:lnTo>
                    <a:lnTo>
                      <a:pt x="365" y="642"/>
                    </a:lnTo>
                    <a:lnTo>
                      <a:pt x="365" y="642"/>
                    </a:lnTo>
                    <a:lnTo>
                      <a:pt x="365" y="648"/>
                    </a:lnTo>
                    <a:lnTo>
                      <a:pt x="365" y="648"/>
                    </a:lnTo>
                    <a:lnTo>
                      <a:pt x="365" y="654"/>
                    </a:lnTo>
                    <a:lnTo>
                      <a:pt x="365" y="654"/>
                    </a:lnTo>
                    <a:lnTo>
                      <a:pt x="359" y="654"/>
                    </a:lnTo>
                    <a:lnTo>
                      <a:pt x="359" y="659"/>
                    </a:lnTo>
                    <a:lnTo>
                      <a:pt x="359" y="659"/>
                    </a:lnTo>
                    <a:lnTo>
                      <a:pt x="359" y="659"/>
                    </a:lnTo>
                    <a:lnTo>
                      <a:pt x="353" y="665"/>
                    </a:lnTo>
                    <a:lnTo>
                      <a:pt x="353" y="665"/>
                    </a:lnTo>
                    <a:lnTo>
                      <a:pt x="353" y="665"/>
                    </a:lnTo>
                    <a:lnTo>
                      <a:pt x="353" y="671"/>
                    </a:lnTo>
                    <a:lnTo>
                      <a:pt x="347" y="671"/>
                    </a:lnTo>
                    <a:lnTo>
                      <a:pt x="347" y="677"/>
                    </a:lnTo>
                    <a:lnTo>
                      <a:pt x="347" y="677"/>
                    </a:lnTo>
                    <a:lnTo>
                      <a:pt x="347" y="677"/>
                    </a:lnTo>
                    <a:lnTo>
                      <a:pt x="347" y="683"/>
                    </a:lnTo>
                    <a:lnTo>
                      <a:pt x="347" y="683"/>
                    </a:lnTo>
                    <a:lnTo>
                      <a:pt x="341" y="683"/>
                    </a:lnTo>
                    <a:lnTo>
                      <a:pt x="341" y="683"/>
                    </a:lnTo>
                    <a:lnTo>
                      <a:pt x="335" y="683"/>
                    </a:lnTo>
                    <a:lnTo>
                      <a:pt x="335" y="683"/>
                    </a:lnTo>
                    <a:lnTo>
                      <a:pt x="335" y="677"/>
                    </a:lnTo>
                    <a:lnTo>
                      <a:pt x="335" y="677"/>
                    </a:lnTo>
                    <a:lnTo>
                      <a:pt x="335" y="677"/>
                    </a:lnTo>
                    <a:lnTo>
                      <a:pt x="335" y="671"/>
                    </a:lnTo>
                    <a:lnTo>
                      <a:pt x="329" y="671"/>
                    </a:lnTo>
                    <a:lnTo>
                      <a:pt x="329" y="671"/>
                    </a:lnTo>
                    <a:lnTo>
                      <a:pt x="329" y="665"/>
                    </a:lnTo>
                    <a:lnTo>
                      <a:pt x="329" y="665"/>
                    </a:lnTo>
                    <a:lnTo>
                      <a:pt x="323" y="665"/>
                    </a:lnTo>
                    <a:lnTo>
                      <a:pt x="323" y="665"/>
                    </a:lnTo>
                    <a:lnTo>
                      <a:pt x="323" y="659"/>
                    </a:lnTo>
                    <a:lnTo>
                      <a:pt x="323" y="659"/>
                    </a:lnTo>
                    <a:lnTo>
                      <a:pt x="323" y="654"/>
                    </a:lnTo>
                    <a:lnTo>
                      <a:pt x="318" y="654"/>
                    </a:lnTo>
                    <a:lnTo>
                      <a:pt x="318" y="654"/>
                    </a:lnTo>
                    <a:lnTo>
                      <a:pt x="323" y="648"/>
                    </a:lnTo>
                    <a:lnTo>
                      <a:pt x="318" y="648"/>
                    </a:lnTo>
                    <a:lnTo>
                      <a:pt x="318" y="648"/>
                    </a:lnTo>
                    <a:lnTo>
                      <a:pt x="318" y="648"/>
                    </a:lnTo>
                    <a:lnTo>
                      <a:pt x="312" y="648"/>
                    </a:lnTo>
                    <a:lnTo>
                      <a:pt x="312" y="648"/>
                    </a:lnTo>
                    <a:lnTo>
                      <a:pt x="312" y="642"/>
                    </a:lnTo>
                    <a:lnTo>
                      <a:pt x="306" y="642"/>
                    </a:lnTo>
                    <a:lnTo>
                      <a:pt x="306" y="642"/>
                    </a:lnTo>
                    <a:lnTo>
                      <a:pt x="306" y="642"/>
                    </a:lnTo>
                    <a:lnTo>
                      <a:pt x="300" y="642"/>
                    </a:lnTo>
                    <a:lnTo>
                      <a:pt x="300" y="642"/>
                    </a:lnTo>
                    <a:lnTo>
                      <a:pt x="300" y="642"/>
                    </a:lnTo>
                    <a:lnTo>
                      <a:pt x="300" y="642"/>
                    </a:lnTo>
                    <a:lnTo>
                      <a:pt x="294" y="642"/>
                    </a:lnTo>
                    <a:lnTo>
                      <a:pt x="294" y="642"/>
                    </a:lnTo>
                    <a:lnTo>
                      <a:pt x="288" y="642"/>
                    </a:lnTo>
                    <a:lnTo>
                      <a:pt x="288" y="636"/>
                    </a:lnTo>
                    <a:lnTo>
                      <a:pt x="288" y="636"/>
                    </a:lnTo>
                    <a:lnTo>
                      <a:pt x="288" y="636"/>
                    </a:lnTo>
                    <a:lnTo>
                      <a:pt x="282" y="630"/>
                    </a:lnTo>
                    <a:lnTo>
                      <a:pt x="282" y="630"/>
                    </a:lnTo>
                    <a:lnTo>
                      <a:pt x="282" y="630"/>
                    </a:lnTo>
                    <a:lnTo>
                      <a:pt x="282" y="624"/>
                    </a:lnTo>
                    <a:lnTo>
                      <a:pt x="282" y="624"/>
                    </a:lnTo>
                    <a:lnTo>
                      <a:pt x="282" y="624"/>
                    </a:lnTo>
                    <a:lnTo>
                      <a:pt x="282" y="618"/>
                    </a:lnTo>
                    <a:lnTo>
                      <a:pt x="282" y="618"/>
                    </a:lnTo>
                    <a:lnTo>
                      <a:pt x="282" y="618"/>
                    </a:lnTo>
                    <a:lnTo>
                      <a:pt x="276" y="612"/>
                    </a:lnTo>
                    <a:lnTo>
                      <a:pt x="276" y="612"/>
                    </a:lnTo>
                    <a:lnTo>
                      <a:pt x="276" y="612"/>
                    </a:lnTo>
                    <a:lnTo>
                      <a:pt x="276" y="606"/>
                    </a:lnTo>
                    <a:lnTo>
                      <a:pt x="270" y="606"/>
                    </a:lnTo>
                    <a:lnTo>
                      <a:pt x="270" y="606"/>
                    </a:lnTo>
                    <a:lnTo>
                      <a:pt x="270" y="601"/>
                    </a:lnTo>
                    <a:lnTo>
                      <a:pt x="270" y="601"/>
                    </a:lnTo>
                    <a:lnTo>
                      <a:pt x="270" y="601"/>
                    </a:lnTo>
                    <a:lnTo>
                      <a:pt x="265" y="601"/>
                    </a:lnTo>
                    <a:lnTo>
                      <a:pt x="265" y="601"/>
                    </a:lnTo>
                    <a:lnTo>
                      <a:pt x="265" y="601"/>
                    </a:lnTo>
                    <a:lnTo>
                      <a:pt x="265" y="595"/>
                    </a:lnTo>
                    <a:lnTo>
                      <a:pt x="259" y="595"/>
                    </a:lnTo>
                    <a:lnTo>
                      <a:pt x="259" y="595"/>
                    </a:lnTo>
                    <a:lnTo>
                      <a:pt x="259" y="595"/>
                    </a:lnTo>
                    <a:lnTo>
                      <a:pt x="259" y="589"/>
                    </a:lnTo>
                    <a:lnTo>
                      <a:pt x="259" y="589"/>
                    </a:lnTo>
                    <a:lnTo>
                      <a:pt x="253" y="583"/>
                    </a:lnTo>
                    <a:lnTo>
                      <a:pt x="253" y="583"/>
                    </a:lnTo>
                    <a:lnTo>
                      <a:pt x="253" y="583"/>
                    </a:lnTo>
                    <a:lnTo>
                      <a:pt x="259" y="577"/>
                    </a:lnTo>
                    <a:lnTo>
                      <a:pt x="259" y="577"/>
                    </a:lnTo>
                    <a:lnTo>
                      <a:pt x="259" y="571"/>
                    </a:lnTo>
                    <a:lnTo>
                      <a:pt x="259" y="571"/>
                    </a:lnTo>
                    <a:lnTo>
                      <a:pt x="259" y="565"/>
                    </a:lnTo>
                    <a:lnTo>
                      <a:pt x="259" y="565"/>
                    </a:lnTo>
                    <a:lnTo>
                      <a:pt x="259" y="565"/>
                    </a:lnTo>
                    <a:lnTo>
                      <a:pt x="265" y="565"/>
                    </a:lnTo>
                    <a:lnTo>
                      <a:pt x="265" y="559"/>
                    </a:lnTo>
                    <a:lnTo>
                      <a:pt x="265" y="559"/>
                    </a:lnTo>
                    <a:lnTo>
                      <a:pt x="265" y="559"/>
                    </a:lnTo>
                    <a:lnTo>
                      <a:pt x="270" y="559"/>
                    </a:lnTo>
                    <a:lnTo>
                      <a:pt x="265" y="553"/>
                    </a:lnTo>
                    <a:lnTo>
                      <a:pt x="270" y="553"/>
                    </a:lnTo>
                    <a:lnTo>
                      <a:pt x="270" y="553"/>
                    </a:lnTo>
                    <a:lnTo>
                      <a:pt x="270" y="548"/>
                    </a:lnTo>
                    <a:lnTo>
                      <a:pt x="265" y="548"/>
                    </a:lnTo>
                    <a:lnTo>
                      <a:pt x="265" y="542"/>
                    </a:lnTo>
                    <a:lnTo>
                      <a:pt x="265" y="542"/>
                    </a:lnTo>
                    <a:lnTo>
                      <a:pt x="265" y="542"/>
                    </a:lnTo>
                    <a:lnTo>
                      <a:pt x="259" y="542"/>
                    </a:lnTo>
                    <a:lnTo>
                      <a:pt x="259" y="536"/>
                    </a:lnTo>
                    <a:lnTo>
                      <a:pt x="253" y="536"/>
                    </a:lnTo>
                    <a:lnTo>
                      <a:pt x="253" y="536"/>
                    </a:lnTo>
                    <a:lnTo>
                      <a:pt x="253" y="530"/>
                    </a:lnTo>
                    <a:lnTo>
                      <a:pt x="247" y="530"/>
                    </a:lnTo>
                    <a:lnTo>
                      <a:pt x="247" y="530"/>
                    </a:lnTo>
                    <a:lnTo>
                      <a:pt x="247" y="530"/>
                    </a:lnTo>
                    <a:lnTo>
                      <a:pt x="247" y="524"/>
                    </a:lnTo>
                    <a:lnTo>
                      <a:pt x="241" y="524"/>
                    </a:lnTo>
                    <a:lnTo>
                      <a:pt x="241" y="518"/>
                    </a:lnTo>
                    <a:lnTo>
                      <a:pt x="241" y="518"/>
                    </a:lnTo>
                    <a:lnTo>
                      <a:pt x="241" y="518"/>
                    </a:lnTo>
                    <a:lnTo>
                      <a:pt x="241" y="512"/>
                    </a:lnTo>
                    <a:lnTo>
                      <a:pt x="241" y="512"/>
                    </a:lnTo>
                    <a:lnTo>
                      <a:pt x="241" y="512"/>
                    </a:lnTo>
                    <a:lnTo>
                      <a:pt x="241" y="506"/>
                    </a:lnTo>
                    <a:lnTo>
                      <a:pt x="241" y="506"/>
                    </a:lnTo>
                    <a:lnTo>
                      <a:pt x="247" y="506"/>
                    </a:lnTo>
                    <a:lnTo>
                      <a:pt x="247" y="500"/>
                    </a:lnTo>
                    <a:lnTo>
                      <a:pt x="247" y="500"/>
                    </a:lnTo>
                    <a:lnTo>
                      <a:pt x="241" y="494"/>
                    </a:lnTo>
                    <a:lnTo>
                      <a:pt x="247" y="494"/>
                    </a:lnTo>
                    <a:lnTo>
                      <a:pt x="247" y="494"/>
                    </a:lnTo>
                    <a:lnTo>
                      <a:pt x="247" y="494"/>
                    </a:lnTo>
                    <a:lnTo>
                      <a:pt x="247" y="489"/>
                    </a:lnTo>
                    <a:lnTo>
                      <a:pt x="247" y="489"/>
                    </a:lnTo>
                    <a:lnTo>
                      <a:pt x="247" y="489"/>
                    </a:lnTo>
                    <a:lnTo>
                      <a:pt x="241" y="489"/>
                    </a:lnTo>
                    <a:lnTo>
                      <a:pt x="241" y="489"/>
                    </a:lnTo>
                    <a:lnTo>
                      <a:pt x="241" y="489"/>
                    </a:lnTo>
                    <a:lnTo>
                      <a:pt x="235" y="483"/>
                    </a:lnTo>
                    <a:lnTo>
                      <a:pt x="235" y="483"/>
                    </a:lnTo>
                    <a:lnTo>
                      <a:pt x="235" y="483"/>
                    </a:lnTo>
                    <a:lnTo>
                      <a:pt x="235" y="477"/>
                    </a:lnTo>
                    <a:lnTo>
                      <a:pt x="235" y="477"/>
                    </a:lnTo>
                    <a:lnTo>
                      <a:pt x="235" y="477"/>
                    </a:lnTo>
                    <a:lnTo>
                      <a:pt x="235" y="471"/>
                    </a:lnTo>
                    <a:close/>
                  </a:path>
                </a:pathLst>
              </a:custGeom>
              <a:solidFill>
                <a:srgbClr val="FF9966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Freeform 629">
                <a:extLst>
                  <a:ext uri="{FF2B5EF4-FFF2-40B4-BE49-F238E27FC236}">
                    <a16:creationId xmlns:a16="http://schemas.microsoft.com/office/drawing/2014/main" id="{287CF146-5796-4AFD-A884-2EABB3120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1238" y="4054475"/>
                <a:ext cx="533400" cy="644525"/>
              </a:xfrm>
              <a:custGeom>
                <a:avLst/>
                <a:gdLst>
                  <a:gd name="T0" fmla="*/ 212 w 336"/>
                  <a:gd name="T1" fmla="*/ 6 h 406"/>
                  <a:gd name="T2" fmla="*/ 241 w 336"/>
                  <a:gd name="T3" fmla="*/ 29 h 406"/>
                  <a:gd name="T4" fmla="*/ 265 w 336"/>
                  <a:gd name="T5" fmla="*/ 41 h 406"/>
                  <a:gd name="T6" fmla="*/ 283 w 336"/>
                  <a:gd name="T7" fmla="*/ 41 h 406"/>
                  <a:gd name="T8" fmla="*/ 289 w 336"/>
                  <a:gd name="T9" fmla="*/ 59 h 406"/>
                  <a:gd name="T10" fmla="*/ 312 w 336"/>
                  <a:gd name="T11" fmla="*/ 70 h 406"/>
                  <a:gd name="T12" fmla="*/ 324 w 336"/>
                  <a:gd name="T13" fmla="*/ 100 h 406"/>
                  <a:gd name="T14" fmla="*/ 330 w 336"/>
                  <a:gd name="T15" fmla="*/ 129 h 406"/>
                  <a:gd name="T16" fmla="*/ 318 w 336"/>
                  <a:gd name="T17" fmla="*/ 147 h 406"/>
                  <a:gd name="T18" fmla="*/ 312 w 336"/>
                  <a:gd name="T19" fmla="*/ 165 h 406"/>
                  <a:gd name="T20" fmla="*/ 318 w 336"/>
                  <a:gd name="T21" fmla="*/ 182 h 406"/>
                  <a:gd name="T22" fmla="*/ 312 w 336"/>
                  <a:gd name="T23" fmla="*/ 212 h 406"/>
                  <a:gd name="T24" fmla="*/ 294 w 336"/>
                  <a:gd name="T25" fmla="*/ 223 h 406"/>
                  <a:gd name="T26" fmla="*/ 300 w 336"/>
                  <a:gd name="T27" fmla="*/ 247 h 406"/>
                  <a:gd name="T28" fmla="*/ 306 w 336"/>
                  <a:gd name="T29" fmla="*/ 294 h 406"/>
                  <a:gd name="T30" fmla="*/ 312 w 336"/>
                  <a:gd name="T31" fmla="*/ 306 h 406"/>
                  <a:gd name="T32" fmla="*/ 318 w 336"/>
                  <a:gd name="T33" fmla="*/ 318 h 406"/>
                  <a:gd name="T34" fmla="*/ 324 w 336"/>
                  <a:gd name="T35" fmla="*/ 335 h 406"/>
                  <a:gd name="T36" fmla="*/ 330 w 336"/>
                  <a:gd name="T37" fmla="*/ 359 h 406"/>
                  <a:gd name="T38" fmla="*/ 324 w 336"/>
                  <a:gd name="T39" fmla="*/ 383 h 406"/>
                  <a:gd name="T40" fmla="*/ 330 w 336"/>
                  <a:gd name="T41" fmla="*/ 400 h 406"/>
                  <a:gd name="T42" fmla="*/ 312 w 336"/>
                  <a:gd name="T43" fmla="*/ 406 h 406"/>
                  <a:gd name="T44" fmla="*/ 300 w 336"/>
                  <a:gd name="T45" fmla="*/ 388 h 406"/>
                  <a:gd name="T46" fmla="*/ 283 w 336"/>
                  <a:gd name="T47" fmla="*/ 365 h 406"/>
                  <a:gd name="T48" fmla="*/ 247 w 336"/>
                  <a:gd name="T49" fmla="*/ 377 h 406"/>
                  <a:gd name="T50" fmla="*/ 230 w 336"/>
                  <a:gd name="T51" fmla="*/ 383 h 406"/>
                  <a:gd name="T52" fmla="*/ 206 w 336"/>
                  <a:gd name="T53" fmla="*/ 371 h 406"/>
                  <a:gd name="T54" fmla="*/ 188 w 336"/>
                  <a:gd name="T55" fmla="*/ 371 h 406"/>
                  <a:gd name="T56" fmla="*/ 177 w 336"/>
                  <a:gd name="T57" fmla="*/ 347 h 406"/>
                  <a:gd name="T58" fmla="*/ 165 w 336"/>
                  <a:gd name="T59" fmla="*/ 347 h 406"/>
                  <a:gd name="T60" fmla="*/ 165 w 336"/>
                  <a:gd name="T61" fmla="*/ 324 h 406"/>
                  <a:gd name="T62" fmla="*/ 159 w 336"/>
                  <a:gd name="T63" fmla="*/ 306 h 406"/>
                  <a:gd name="T64" fmla="*/ 135 w 336"/>
                  <a:gd name="T65" fmla="*/ 294 h 406"/>
                  <a:gd name="T66" fmla="*/ 112 w 336"/>
                  <a:gd name="T67" fmla="*/ 306 h 406"/>
                  <a:gd name="T68" fmla="*/ 77 w 336"/>
                  <a:gd name="T69" fmla="*/ 277 h 406"/>
                  <a:gd name="T70" fmla="*/ 29 w 336"/>
                  <a:gd name="T71" fmla="*/ 235 h 406"/>
                  <a:gd name="T72" fmla="*/ 12 w 336"/>
                  <a:gd name="T73" fmla="*/ 194 h 406"/>
                  <a:gd name="T74" fmla="*/ 0 w 336"/>
                  <a:gd name="T75" fmla="*/ 170 h 406"/>
                  <a:gd name="T76" fmla="*/ 29 w 336"/>
                  <a:gd name="T77" fmla="*/ 176 h 406"/>
                  <a:gd name="T78" fmla="*/ 41 w 336"/>
                  <a:gd name="T79" fmla="*/ 165 h 406"/>
                  <a:gd name="T80" fmla="*/ 53 w 336"/>
                  <a:gd name="T81" fmla="*/ 141 h 406"/>
                  <a:gd name="T82" fmla="*/ 71 w 336"/>
                  <a:gd name="T83" fmla="*/ 117 h 406"/>
                  <a:gd name="T84" fmla="*/ 77 w 336"/>
                  <a:gd name="T85" fmla="*/ 88 h 406"/>
                  <a:gd name="T86" fmla="*/ 94 w 336"/>
                  <a:gd name="T87" fmla="*/ 70 h 406"/>
                  <a:gd name="T88" fmla="*/ 118 w 336"/>
                  <a:gd name="T89" fmla="*/ 82 h 406"/>
                  <a:gd name="T90" fmla="*/ 135 w 336"/>
                  <a:gd name="T91" fmla="*/ 82 h 406"/>
                  <a:gd name="T92" fmla="*/ 153 w 336"/>
                  <a:gd name="T93" fmla="*/ 70 h 406"/>
                  <a:gd name="T94" fmla="*/ 147 w 336"/>
                  <a:gd name="T95" fmla="*/ 59 h 406"/>
                  <a:gd name="T96" fmla="*/ 177 w 336"/>
                  <a:gd name="T97" fmla="*/ 41 h 406"/>
                  <a:gd name="T98" fmla="*/ 183 w 336"/>
                  <a:gd name="T99" fmla="*/ 17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6" h="406">
                    <a:moveTo>
                      <a:pt x="194" y="0"/>
                    </a:moveTo>
                    <a:lnTo>
                      <a:pt x="206" y="0"/>
                    </a:lnTo>
                    <a:lnTo>
                      <a:pt x="212" y="6"/>
                    </a:lnTo>
                    <a:lnTo>
                      <a:pt x="212" y="17"/>
                    </a:lnTo>
                    <a:lnTo>
                      <a:pt x="212" y="23"/>
                    </a:lnTo>
                    <a:lnTo>
                      <a:pt x="241" y="29"/>
                    </a:lnTo>
                    <a:lnTo>
                      <a:pt x="253" y="29"/>
                    </a:lnTo>
                    <a:lnTo>
                      <a:pt x="259" y="35"/>
                    </a:lnTo>
                    <a:lnTo>
                      <a:pt x="265" y="41"/>
                    </a:lnTo>
                    <a:lnTo>
                      <a:pt x="271" y="47"/>
                    </a:lnTo>
                    <a:lnTo>
                      <a:pt x="277" y="41"/>
                    </a:lnTo>
                    <a:lnTo>
                      <a:pt x="283" y="41"/>
                    </a:lnTo>
                    <a:lnTo>
                      <a:pt x="283" y="47"/>
                    </a:lnTo>
                    <a:lnTo>
                      <a:pt x="283" y="53"/>
                    </a:lnTo>
                    <a:lnTo>
                      <a:pt x="289" y="59"/>
                    </a:lnTo>
                    <a:lnTo>
                      <a:pt x="300" y="70"/>
                    </a:lnTo>
                    <a:lnTo>
                      <a:pt x="312" y="70"/>
                    </a:lnTo>
                    <a:lnTo>
                      <a:pt x="312" y="70"/>
                    </a:lnTo>
                    <a:lnTo>
                      <a:pt x="324" y="88"/>
                    </a:lnTo>
                    <a:lnTo>
                      <a:pt x="324" y="88"/>
                    </a:lnTo>
                    <a:lnTo>
                      <a:pt x="324" y="100"/>
                    </a:lnTo>
                    <a:lnTo>
                      <a:pt x="324" y="106"/>
                    </a:lnTo>
                    <a:lnTo>
                      <a:pt x="330" y="117"/>
                    </a:lnTo>
                    <a:lnTo>
                      <a:pt x="330" y="129"/>
                    </a:lnTo>
                    <a:lnTo>
                      <a:pt x="324" y="135"/>
                    </a:lnTo>
                    <a:lnTo>
                      <a:pt x="324" y="141"/>
                    </a:lnTo>
                    <a:lnTo>
                      <a:pt x="318" y="147"/>
                    </a:lnTo>
                    <a:lnTo>
                      <a:pt x="318" y="159"/>
                    </a:lnTo>
                    <a:lnTo>
                      <a:pt x="318" y="165"/>
                    </a:lnTo>
                    <a:lnTo>
                      <a:pt x="312" y="165"/>
                    </a:lnTo>
                    <a:lnTo>
                      <a:pt x="312" y="176"/>
                    </a:lnTo>
                    <a:lnTo>
                      <a:pt x="312" y="182"/>
                    </a:lnTo>
                    <a:lnTo>
                      <a:pt x="318" y="182"/>
                    </a:lnTo>
                    <a:lnTo>
                      <a:pt x="318" y="194"/>
                    </a:lnTo>
                    <a:lnTo>
                      <a:pt x="318" y="206"/>
                    </a:lnTo>
                    <a:lnTo>
                      <a:pt x="312" y="212"/>
                    </a:lnTo>
                    <a:lnTo>
                      <a:pt x="306" y="212"/>
                    </a:lnTo>
                    <a:lnTo>
                      <a:pt x="300" y="212"/>
                    </a:lnTo>
                    <a:lnTo>
                      <a:pt x="294" y="223"/>
                    </a:lnTo>
                    <a:lnTo>
                      <a:pt x="300" y="229"/>
                    </a:lnTo>
                    <a:lnTo>
                      <a:pt x="300" y="235"/>
                    </a:lnTo>
                    <a:lnTo>
                      <a:pt x="300" y="247"/>
                    </a:lnTo>
                    <a:lnTo>
                      <a:pt x="294" y="259"/>
                    </a:lnTo>
                    <a:lnTo>
                      <a:pt x="294" y="277"/>
                    </a:lnTo>
                    <a:lnTo>
                      <a:pt x="306" y="294"/>
                    </a:lnTo>
                    <a:lnTo>
                      <a:pt x="300" y="300"/>
                    </a:lnTo>
                    <a:lnTo>
                      <a:pt x="312" y="300"/>
                    </a:lnTo>
                    <a:lnTo>
                      <a:pt x="312" y="306"/>
                    </a:lnTo>
                    <a:lnTo>
                      <a:pt x="318" y="306"/>
                    </a:lnTo>
                    <a:lnTo>
                      <a:pt x="318" y="312"/>
                    </a:lnTo>
                    <a:lnTo>
                      <a:pt x="318" y="318"/>
                    </a:lnTo>
                    <a:lnTo>
                      <a:pt x="330" y="324"/>
                    </a:lnTo>
                    <a:lnTo>
                      <a:pt x="330" y="324"/>
                    </a:lnTo>
                    <a:lnTo>
                      <a:pt x="324" y="335"/>
                    </a:lnTo>
                    <a:lnTo>
                      <a:pt x="330" y="341"/>
                    </a:lnTo>
                    <a:lnTo>
                      <a:pt x="336" y="353"/>
                    </a:lnTo>
                    <a:lnTo>
                      <a:pt x="330" y="359"/>
                    </a:lnTo>
                    <a:lnTo>
                      <a:pt x="330" y="365"/>
                    </a:lnTo>
                    <a:lnTo>
                      <a:pt x="324" y="371"/>
                    </a:lnTo>
                    <a:lnTo>
                      <a:pt x="324" y="383"/>
                    </a:lnTo>
                    <a:lnTo>
                      <a:pt x="318" y="388"/>
                    </a:lnTo>
                    <a:lnTo>
                      <a:pt x="324" y="400"/>
                    </a:lnTo>
                    <a:lnTo>
                      <a:pt x="330" y="400"/>
                    </a:lnTo>
                    <a:lnTo>
                      <a:pt x="336" y="406"/>
                    </a:lnTo>
                    <a:lnTo>
                      <a:pt x="312" y="406"/>
                    </a:lnTo>
                    <a:lnTo>
                      <a:pt x="312" y="406"/>
                    </a:lnTo>
                    <a:lnTo>
                      <a:pt x="306" y="394"/>
                    </a:lnTo>
                    <a:lnTo>
                      <a:pt x="300" y="394"/>
                    </a:lnTo>
                    <a:lnTo>
                      <a:pt x="300" y="388"/>
                    </a:lnTo>
                    <a:lnTo>
                      <a:pt x="289" y="383"/>
                    </a:lnTo>
                    <a:lnTo>
                      <a:pt x="289" y="371"/>
                    </a:lnTo>
                    <a:lnTo>
                      <a:pt x="283" y="365"/>
                    </a:lnTo>
                    <a:lnTo>
                      <a:pt x="277" y="377"/>
                    </a:lnTo>
                    <a:lnTo>
                      <a:pt x="271" y="371"/>
                    </a:lnTo>
                    <a:lnTo>
                      <a:pt x="247" y="377"/>
                    </a:lnTo>
                    <a:lnTo>
                      <a:pt x="241" y="371"/>
                    </a:lnTo>
                    <a:lnTo>
                      <a:pt x="236" y="371"/>
                    </a:lnTo>
                    <a:lnTo>
                      <a:pt x="230" y="383"/>
                    </a:lnTo>
                    <a:lnTo>
                      <a:pt x="218" y="383"/>
                    </a:lnTo>
                    <a:lnTo>
                      <a:pt x="212" y="377"/>
                    </a:lnTo>
                    <a:lnTo>
                      <a:pt x="206" y="371"/>
                    </a:lnTo>
                    <a:lnTo>
                      <a:pt x="200" y="365"/>
                    </a:lnTo>
                    <a:lnTo>
                      <a:pt x="194" y="371"/>
                    </a:lnTo>
                    <a:lnTo>
                      <a:pt x="188" y="371"/>
                    </a:lnTo>
                    <a:lnTo>
                      <a:pt x="183" y="359"/>
                    </a:lnTo>
                    <a:lnTo>
                      <a:pt x="177" y="353"/>
                    </a:lnTo>
                    <a:lnTo>
                      <a:pt x="177" y="347"/>
                    </a:lnTo>
                    <a:lnTo>
                      <a:pt x="177" y="347"/>
                    </a:lnTo>
                    <a:lnTo>
                      <a:pt x="165" y="341"/>
                    </a:lnTo>
                    <a:lnTo>
                      <a:pt x="165" y="347"/>
                    </a:lnTo>
                    <a:lnTo>
                      <a:pt x="159" y="347"/>
                    </a:lnTo>
                    <a:lnTo>
                      <a:pt x="153" y="330"/>
                    </a:lnTo>
                    <a:lnTo>
                      <a:pt x="165" y="324"/>
                    </a:lnTo>
                    <a:lnTo>
                      <a:pt x="165" y="318"/>
                    </a:lnTo>
                    <a:lnTo>
                      <a:pt x="165" y="312"/>
                    </a:lnTo>
                    <a:lnTo>
                      <a:pt x="159" y="306"/>
                    </a:lnTo>
                    <a:lnTo>
                      <a:pt x="153" y="306"/>
                    </a:lnTo>
                    <a:lnTo>
                      <a:pt x="141" y="294"/>
                    </a:lnTo>
                    <a:lnTo>
                      <a:pt x="135" y="294"/>
                    </a:lnTo>
                    <a:lnTo>
                      <a:pt x="130" y="300"/>
                    </a:lnTo>
                    <a:lnTo>
                      <a:pt x="124" y="306"/>
                    </a:lnTo>
                    <a:lnTo>
                      <a:pt x="112" y="306"/>
                    </a:lnTo>
                    <a:lnTo>
                      <a:pt x="106" y="288"/>
                    </a:lnTo>
                    <a:lnTo>
                      <a:pt x="94" y="282"/>
                    </a:lnTo>
                    <a:lnTo>
                      <a:pt x="77" y="277"/>
                    </a:lnTo>
                    <a:lnTo>
                      <a:pt x="53" y="253"/>
                    </a:lnTo>
                    <a:lnTo>
                      <a:pt x="41" y="247"/>
                    </a:lnTo>
                    <a:lnTo>
                      <a:pt x="29" y="235"/>
                    </a:lnTo>
                    <a:lnTo>
                      <a:pt x="12" y="229"/>
                    </a:lnTo>
                    <a:lnTo>
                      <a:pt x="18" y="218"/>
                    </a:lnTo>
                    <a:lnTo>
                      <a:pt x="12" y="194"/>
                    </a:lnTo>
                    <a:lnTo>
                      <a:pt x="0" y="188"/>
                    </a:lnTo>
                    <a:lnTo>
                      <a:pt x="6" y="182"/>
                    </a:lnTo>
                    <a:lnTo>
                      <a:pt x="0" y="170"/>
                    </a:lnTo>
                    <a:lnTo>
                      <a:pt x="12" y="170"/>
                    </a:lnTo>
                    <a:lnTo>
                      <a:pt x="18" y="170"/>
                    </a:lnTo>
                    <a:lnTo>
                      <a:pt x="29" y="176"/>
                    </a:lnTo>
                    <a:lnTo>
                      <a:pt x="29" y="170"/>
                    </a:lnTo>
                    <a:lnTo>
                      <a:pt x="35" y="165"/>
                    </a:lnTo>
                    <a:lnTo>
                      <a:pt x="41" y="165"/>
                    </a:lnTo>
                    <a:lnTo>
                      <a:pt x="53" y="159"/>
                    </a:lnTo>
                    <a:lnTo>
                      <a:pt x="53" y="165"/>
                    </a:lnTo>
                    <a:lnTo>
                      <a:pt x="53" y="141"/>
                    </a:lnTo>
                    <a:lnTo>
                      <a:pt x="59" y="129"/>
                    </a:lnTo>
                    <a:lnTo>
                      <a:pt x="71" y="123"/>
                    </a:lnTo>
                    <a:lnTo>
                      <a:pt x="71" y="117"/>
                    </a:lnTo>
                    <a:lnTo>
                      <a:pt x="65" y="106"/>
                    </a:lnTo>
                    <a:lnTo>
                      <a:pt x="77" y="100"/>
                    </a:lnTo>
                    <a:lnTo>
                      <a:pt x="77" y="88"/>
                    </a:lnTo>
                    <a:lnTo>
                      <a:pt x="77" y="76"/>
                    </a:lnTo>
                    <a:lnTo>
                      <a:pt x="88" y="70"/>
                    </a:lnTo>
                    <a:lnTo>
                      <a:pt x="94" y="70"/>
                    </a:lnTo>
                    <a:lnTo>
                      <a:pt x="100" y="76"/>
                    </a:lnTo>
                    <a:lnTo>
                      <a:pt x="106" y="88"/>
                    </a:lnTo>
                    <a:lnTo>
                      <a:pt x="118" y="82"/>
                    </a:lnTo>
                    <a:lnTo>
                      <a:pt x="124" y="88"/>
                    </a:lnTo>
                    <a:lnTo>
                      <a:pt x="135" y="88"/>
                    </a:lnTo>
                    <a:lnTo>
                      <a:pt x="135" y="82"/>
                    </a:lnTo>
                    <a:lnTo>
                      <a:pt x="135" y="76"/>
                    </a:lnTo>
                    <a:lnTo>
                      <a:pt x="135" y="70"/>
                    </a:lnTo>
                    <a:lnTo>
                      <a:pt x="153" y="70"/>
                    </a:lnTo>
                    <a:lnTo>
                      <a:pt x="153" y="70"/>
                    </a:lnTo>
                    <a:lnTo>
                      <a:pt x="147" y="59"/>
                    </a:lnTo>
                    <a:lnTo>
                      <a:pt x="147" y="59"/>
                    </a:lnTo>
                    <a:lnTo>
                      <a:pt x="159" y="53"/>
                    </a:lnTo>
                    <a:lnTo>
                      <a:pt x="159" y="47"/>
                    </a:lnTo>
                    <a:lnTo>
                      <a:pt x="177" y="41"/>
                    </a:lnTo>
                    <a:lnTo>
                      <a:pt x="171" y="35"/>
                    </a:lnTo>
                    <a:lnTo>
                      <a:pt x="171" y="29"/>
                    </a:lnTo>
                    <a:lnTo>
                      <a:pt x="183" y="17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FF9966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Freeform 630">
                <a:extLst>
                  <a:ext uri="{FF2B5EF4-FFF2-40B4-BE49-F238E27FC236}">
                    <a16:creationId xmlns:a16="http://schemas.microsoft.com/office/drawing/2014/main" id="{2779D80A-2F75-4EBB-9148-EF180B9A5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9813" y="4633913"/>
                <a:ext cx="682625" cy="701675"/>
              </a:xfrm>
              <a:custGeom>
                <a:avLst/>
                <a:gdLst>
                  <a:gd name="T0" fmla="*/ 64 w 430"/>
                  <a:gd name="T1" fmla="*/ 289 h 442"/>
                  <a:gd name="T2" fmla="*/ 47 w 430"/>
                  <a:gd name="T3" fmla="*/ 259 h 442"/>
                  <a:gd name="T4" fmla="*/ 59 w 430"/>
                  <a:gd name="T5" fmla="*/ 236 h 442"/>
                  <a:gd name="T6" fmla="*/ 41 w 430"/>
                  <a:gd name="T7" fmla="*/ 212 h 442"/>
                  <a:gd name="T8" fmla="*/ 47 w 430"/>
                  <a:gd name="T9" fmla="*/ 212 h 442"/>
                  <a:gd name="T10" fmla="*/ 59 w 430"/>
                  <a:gd name="T11" fmla="*/ 206 h 442"/>
                  <a:gd name="T12" fmla="*/ 76 w 430"/>
                  <a:gd name="T13" fmla="*/ 194 h 442"/>
                  <a:gd name="T14" fmla="*/ 94 w 430"/>
                  <a:gd name="T15" fmla="*/ 177 h 442"/>
                  <a:gd name="T16" fmla="*/ 100 w 430"/>
                  <a:gd name="T17" fmla="*/ 159 h 442"/>
                  <a:gd name="T18" fmla="*/ 129 w 430"/>
                  <a:gd name="T19" fmla="*/ 147 h 442"/>
                  <a:gd name="T20" fmla="*/ 112 w 430"/>
                  <a:gd name="T21" fmla="*/ 124 h 442"/>
                  <a:gd name="T22" fmla="*/ 141 w 430"/>
                  <a:gd name="T23" fmla="*/ 106 h 442"/>
                  <a:gd name="T24" fmla="*/ 159 w 430"/>
                  <a:gd name="T25" fmla="*/ 100 h 442"/>
                  <a:gd name="T26" fmla="*/ 153 w 430"/>
                  <a:gd name="T27" fmla="*/ 88 h 442"/>
                  <a:gd name="T28" fmla="*/ 159 w 430"/>
                  <a:gd name="T29" fmla="*/ 59 h 442"/>
                  <a:gd name="T30" fmla="*/ 188 w 430"/>
                  <a:gd name="T31" fmla="*/ 47 h 442"/>
                  <a:gd name="T32" fmla="*/ 200 w 430"/>
                  <a:gd name="T33" fmla="*/ 41 h 442"/>
                  <a:gd name="T34" fmla="*/ 212 w 430"/>
                  <a:gd name="T35" fmla="*/ 18 h 442"/>
                  <a:gd name="T36" fmla="*/ 229 w 430"/>
                  <a:gd name="T37" fmla="*/ 12 h 442"/>
                  <a:gd name="T38" fmla="*/ 265 w 430"/>
                  <a:gd name="T39" fmla="*/ 0 h 442"/>
                  <a:gd name="T40" fmla="*/ 282 w 430"/>
                  <a:gd name="T41" fmla="*/ 23 h 442"/>
                  <a:gd name="T42" fmla="*/ 294 w 430"/>
                  <a:gd name="T43" fmla="*/ 41 h 442"/>
                  <a:gd name="T44" fmla="*/ 329 w 430"/>
                  <a:gd name="T45" fmla="*/ 65 h 442"/>
                  <a:gd name="T46" fmla="*/ 359 w 430"/>
                  <a:gd name="T47" fmla="*/ 88 h 442"/>
                  <a:gd name="T48" fmla="*/ 359 w 430"/>
                  <a:gd name="T49" fmla="*/ 106 h 442"/>
                  <a:gd name="T50" fmla="*/ 377 w 430"/>
                  <a:gd name="T51" fmla="*/ 135 h 442"/>
                  <a:gd name="T52" fmla="*/ 388 w 430"/>
                  <a:gd name="T53" fmla="*/ 165 h 442"/>
                  <a:gd name="T54" fmla="*/ 424 w 430"/>
                  <a:gd name="T55" fmla="*/ 212 h 442"/>
                  <a:gd name="T56" fmla="*/ 412 w 430"/>
                  <a:gd name="T57" fmla="*/ 277 h 442"/>
                  <a:gd name="T58" fmla="*/ 412 w 430"/>
                  <a:gd name="T59" fmla="*/ 324 h 442"/>
                  <a:gd name="T60" fmla="*/ 394 w 430"/>
                  <a:gd name="T61" fmla="*/ 371 h 442"/>
                  <a:gd name="T62" fmla="*/ 324 w 430"/>
                  <a:gd name="T63" fmla="*/ 389 h 442"/>
                  <a:gd name="T64" fmla="*/ 306 w 430"/>
                  <a:gd name="T65" fmla="*/ 412 h 442"/>
                  <a:gd name="T66" fmla="*/ 282 w 430"/>
                  <a:gd name="T67" fmla="*/ 442 h 442"/>
                  <a:gd name="T68" fmla="*/ 271 w 430"/>
                  <a:gd name="T69" fmla="*/ 424 h 442"/>
                  <a:gd name="T70" fmla="*/ 235 w 430"/>
                  <a:gd name="T71" fmla="*/ 395 h 442"/>
                  <a:gd name="T72" fmla="*/ 235 w 430"/>
                  <a:gd name="T73" fmla="*/ 383 h 442"/>
                  <a:gd name="T74" fmla="*/ 194 w 430"/>
                  <a:gd name="T75" fmla="*/ 389 h 442"/>
                  <a:gd name="T76" fmla="*/ 94 w 430"/>
                  <a:gd name="T77" fmla="*/ 424 h 442"/>
                  <a:gd name="T78" fmla="*/ 70 w 430"/>
                  <a:gd name="T79" fmla="*/ 424 h 442"/>
                  <a:gd name="T80" fmla="*/ 47 w 430"/>
                  <a:gd name="T81" fmla="*/ 412 h 442"/>
                  <a:gd name="T82" fmla="*/ 35 w 430"/>
                  <a:gd name="T83" fmla="*/ 400 h 442"/>
                  <a:gd name="T84" fmla="*/ 6 w 430"/>
                  <a:gd name="T85" fmla="*/ 389 h 442"/>
                  <a:gd name="T86" fmla="*/ 6 w 430"/>
                  <a:gd name="T87" fmla="*/ 371 h 442"/>
                  <a:gd name="T88" fmla="*/ 29 w 430"/>
                  <a:gd name="T89" fmla="*/ 365 h 442"/>
                  <a:gd name="T90" fmla="*/ 35 w 430"/>
                  <a:gd name="T91" fmla="*/ 342 h 442"/>
                  <a:gd name="T92" fmla="*/ 29 w 430"/>
                  <a:gd name="T93" fmla="*/ 31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30" h="442">
                    <a:moveTo>
                      <a:pt x="23" y="312"/>
                    </a:moveTo>
                    <a:lnTo>
                      <a:pt x="41" y="306"/>
                    </a:lnTo>
                    <a:lnTo>
                      <a:pt x="64" y="289"/>
                    </a:lnTo>
                    <a:lnTo>
                      <a:pt x="59" y="277"/>
                    </a:lnTo>
                    <a:lnTo>
                      <a:pt x="53" y="271"/>
                    </a:lnTo>
                    <a:lnTo>
                      <a:pt x="47" y="259"/>
                    </a:lnTo>
                    <a:lnTo>
                      <a:pt x="59" y="253"/>
                    </a:lnTo>
                    <a:lnTo>
                      <a:pt x="53" y="247"/>
                    </a:lnTo>
                    <a:lnTo>
                      <a:pt x="59" y="236"/>
                    </a:lnTo>
                    <a:lnTo>
                      <a:pt x="53" y="224"/>
                    </a:lnTo>
                    <a:lnTo>
                      <a:pt x="47" y="212"/>
                    </a:lnTo>
                    <a:lnTo>
                      <a:pt x="41" y="212"/>
                    </a:lnTo>
                    <a:lnTo>
                      <a:pt x="41" y="212"/>
                    </a:lnTo>
                    <a:lnTo>
                      <a:pt x="41" y="212"/>
                    </a:lnTo>
                    <a:lnTo>
                      <a:pt x="47" y="212"/>
                    </a:lnTo>
                    <a:lnTo>
                      <a:pt x="47" y="212"/>
                    </a:lnTo>
                    <a:lnTo>
                      <a:pt x="47" y="212"/>
                    </a:lnTo>
                    <a:lnTo>
                      <a:pt x="59" y="206"/>
                    </a:lnTo>
                    <a:lnTo>
                      <a:pt x="64" y="206"/>
                    </a:lnTo>
                    <a:lnTo>
                      <a:pt x="70" y="194"/>
                    </a:lnTo>
                    <a:lnTo>
                      <a:pt x="76" y="194"/>
                    </a:lnTo>
                    <a:lnTo>
                      <a:pt x="88" y="194"/>
                    </a:lnTo>
                    <a:lnTo>
                      <a:pt x="82" y="182"/>
                    </a:lnTo>
                    <a:lnTo>
                      <a:pt x="94" y="177"/>
                    </a:lnTo>
                    <a:lnTo>
                      <a:pt x="88" y="171"/>
                    </a:lnTo>
                    <a:lnTo>
                      <a:pt x="94" y="165"/>
                    </a:lnTo>
                    <a:lnTo>
                      <a:pt x="100" y="159"/>
                    </a:lnTo>
                    <a:lnTo>
                      <a:pt x="112" y="159"/>
                    </a:lnTo>
                    <a:lnTo>
                      <a:pt x="123" y="159"/>
                    </a:lnTo>
                    <a:lnTo>
                      <a:pt x="129" y="147"/>
                    </a:lnTo>
                    <a:lnTo>
                      <a:pt x="129" y="141"/>
                    </a:lnTo>
                    <a:lnTo>
                      <a:pt x="117" y="135"/>
                    </a:lnTo>
                    <a:lnTo>
                      <a:pt x="112" y="124"/>
                    </a:lnTo>
                    <a:lnTo>
                      <a:pt x="123" y="106"/>
                    </a:lnTo>
                    <a:lnTo>
                      <a:pt x="135" y="100"/>
                    </a:lnTo>
                    <a:lnTo>
                      <a:pt x="141" y="106"/>
                    </a:lnTo>
                    <a:lnTo>
                      <a:pt x="147" y="112"/>
                    </a:lnTo>
                    <a:lnTo>
                      <a:pt x="159" y="112"/>
                    </a:lnTo>
                    <a:lnTo>
                      <a:pt x="159" y="100"/>
                    </a:lnTo>
                    <a:lnTo>
                      <a:pt x="159" y="94"/>
                    </a:lnTo>
                    <a:lnTo>
                      <a:pt x="159" y="88"/>
                    </a:lnTo>
                    <a:lnTo>
                      <a:pt x="153" y="88"/>
                    </a:lnTo>
                    <a:lnTo>
                      <a:pt x="153" y="71"/>
                    </a:lnTo>
                    <a:lnTo>
                      <a:pt x="159" y="65"/>
                    </a:lnTo>
                    <a:lnTo>
                      <a:pt x="159" y="59"/>
                    </a:lnTo>
                    <a:lnTo>
                      <a:pt x="165" y="53"/>
                    </a:lnTo>
                    <a:lnTo>
                      <a:pt x="182" y="53"/>
                    </a:lnTo>
                    <a:lnTo>
                      <a:pt x="188" y="47"/>
                    </a:lnTo>
                    <a:lnTo>
                      <a:pt x="200" y="47"/>
                    </a:lnTo>
                    <a:lnTo>
                      <a:pt x="200" y="41"/>
                    </a:lnTo>
                    <a:lnTo>
                      <a:pt x="200" y="41"/>
                    </a:lnTo>
                    <a:lnTo>
                      <a:pt x="200" y="35"/>
                    </a:lnTo>
                    <a:lnTo>
                      <a:pt x="200" y="23"/>
                    </a:lnTo>
                    <a:lnTo>
                      <a:pt x="212" y="18"/>
                    </a:lnTo>
                    <a:lnTo>
                      <a:pt x="218" y="6"/>
                    </a:lnTo>
                    <a:lnTo>
                      <a:pt x="223" y="6"/>
                    </a:lnTo>
                    <a:lnTo>
                      <a:pt x="229" y="12"/>
                    </a:lnTo>
                    <a:lnTo>
                      <a:pt x="253" y="6"/>
                    </a:lnTo>
                    <a:lnTo>
                      <a:pt x="259" y="12"/>
                    </a:lnTo>
                    <a:lnTo>
                      <a:pt x="265" y="0"/>
                    </a:lnTo>
                    <a:lnTo>
                      <a:pt x="271" y="6"/>
                    </a:lnTo>
                    <a:lnTo>
                      <a:pt x="271" y="18"/>
                    </a:lnTo>
                    <a:lnTo>
                      <a:pt x="282" y="23"/>
                    </a:lnTo>
                    <a:lnTo>
                      <a:pt x="282" y="29"/>
                    </a:lnTo>
                    <a:lnTo>
                      <a:pt x="288" y="29"/>
                    </a:lnTo>
                    <a:lnTo>
                      <a:pt x="294" y="41"/>
                    </a:lnTo>
                    <a:lnTo>
                      <a:pt x="294" y="41"/>
                    </a:lnTo>
                    <a:lnTo>
                      <a:pt x="318" y="41"/>
                    </a:lnTo>
                    <a:lnTo>
                      <a:pt x="329" y="65"/>
                    </a:lnTo>
                    <a:lnTo>
                      <a:pt x="347" y="76"/>
                    </a:lnTo>
                    <a:lnTo>
                      <a:pt x="347" y="82"/>
                    </a:lnTo>
                    <a:lnTo>
                      <a:pt x="359" y="88"/>
                    </a:lnTo>
                    <a:lnTo>
                      <a:pt x="359" y="94"/>
                    </a:lnTo>
                    <a:lnTo>
                      <a:pt x="359" y="100"/>
                    </a:lnTo>
                    <a:lnTo>
                      <a:pt x="359" y="106"/>
                    </a:lnTo>
                    <a:lnTo>
                      <a:pt x="365" y="118"/>
                    </a:lnTo>
                    <a:lnTo>
                      <a:pt x="371" y="118"/>
                    </a:lnTo>
                    <a:lnTo>
                      <a:pt x="377" y="135"/>
                    </a:lnTo>
                    <a:lnTo>
                      <a:pt x="377" y="147"/>
                    </a:lnTo>
                    <a:lnTo>
                      <a:pt x="382" y="153"/>
                    </a:lnTo>
                    <a:lnTo>
                      <a:pt x="388" y="165"/>
                    </a:lnTo>
                    <a:lnTo>
                      <a:pt x="406" y="188"/>
                    </a:lnTo>
                    <a:lnTo>
                      <a:pt x="430" y="200"/>
                    </a:lnTo>
                    <a:lnTo>
                      <a:pt x="424" y="212"/>
                    </a:lnTo>
                    <a:lnTo>
                      <a:pt x="388" y="218"/>
                    </a:lnTo>
                    <a:lnTo>
                      <a:pt x="412" y="259"/>
                    </a:lnTo>
                    <a:lnTo>
                      <a:pt x="412" y="277"/>
                    </a:lnTo>
                    <a:lnTo>
                      <a:pt x="412" y="277"/>
                    </a:lnTo>
                    <a:lnTo>
                      <a:pt x="418" y="294"/>
                    </a:lnTo>
                    <a:lnTo>
                      <a:pt x="412" y="324"/>
                    </a:lnTo>
                    <a:lnTo>
                      <a:pt x="412" y="342"/>
                    </a:lnTo>
                    <a:lnTo>
                      <a:pt x="400" y="365"/>
                    </a:lnTo>
                    <a:lnTo>
                      <a:pt x="394" y="371"/>
                    </a:lnTo>
                    <a:lnTo>
                      <a:pt x="388" y="377"/>
                    </a:lnTo>
                    <a:lnTo>
                      <a:pt x="341" y="383"/>
                    </a:lnTo>
                    <a:lnTo>
                      <a:pt x="324" y="389"/>
                    </a:lnTo>
                    <a:lnTo>
                      <a:pt x="318" y="395"/>
                    </a:lnTo>
                    <a:lnTo>
                      <a:pt x="312" y="412"/>
                    </a:lnTo>
                    <a:lnTo>
                      <a:pt x="306" y="412"/>
                    </a:lnTo>
                    <a:lnTo>
                      <a:pt x="294" y="430"/>
                    </a:lnTo>
                    <a:lnTo>
                      <a:pt x="288" y="436"/>
                    </a:lnTo>
                    <a:lnTo>
                      <a:pt x="282" y="442"/>
                    </a:lnTo>
                    <a:lnTo>
                      <a:pt x="271" y="436"/>
                    </a:lnTo>
                    <a:lnTo>
                      <a:pt x="271" y="430"/>
                    </a:lnTo>
                    <a:lnTo>
                      <a:pt x="271" y="424"/>
                    </a:lnTo>
                    <a:lnTo>
                      <a:pt x="247" y="418"/>
                    </a:lnTo>
                    <a:lnTo>
                      <a:pt x="253" y="406"/>
                    </a:lnTo>
                    <a:lnTo>
                      <a:pt x="235" y="395"/>
                    </a:lnTo>
                    <a:lnTo>
                      <a:pt x="235" y="389"/>
                    </a:lnTo>
                    <a:lnTo>
                      <a:pt x="241" y="383"/>
                    </a:lnTo>
                    <a:lnTo>
                      <a:pt x="235" y="383"/>
                    </a:lnTo>
                    <a:lnTo>
                      <a:pt x="223" y="389"/>
                    </a:lnTo>
                    <a:lnTo>
                      <a:pt x="206" y="395"/>
                    </a:lnTo>
                    <a:lnTo>
                      <a:pt x="194" y="389"/>
                    </a:lnTo>
                    <a:lnTo>
                      <a:pt x="188" y="389"/>
                    </a:lnTo>
                    <a:lnTo>
                      <a:pt x="147" y="430"/>
                    </a:lnTo>
                    <a:lnTo>
                      <a:pt x="94" y="424"/>
                    </a:lnTo>
                    <a:lnTo>
                      <a:pt x="82" y="424"/>
                    </a:lnTo>
                    <a:lnTo>
                      <a:pt x="76" y="424"/>
                    </a:lnTo>
                    <a:lnTo>
                      <a:pt x="70" y="424"/>
                    </a:lnTo>
                    <a:lnTo>
                      <a:pt x="53" y="424"/>
                    </a:lnTo>
                    <a:lnTo>
                      <a:pt x="47" y="418"/>
                    </a:lnTo>
                    <a:lnTo>
                      <a:pt x="47" y="412"/>
                    </a:lnTo>
                    <a:lnTo>
                      <a:pt x="59" y="406"/>
                    </a:lnTo>
                    <a:lnTo>
                      <a:pt x="64" y="400"/>
                    </a:lnTo>
                    <a:lnTo>
                      <a:pt x="35" y="400"/>
                    </a:lnTo>
                    <a:lnTo>
                      <a:pt x="17" y="400"/>
                    </a:lnTo>
                    <a:lnTo>
                      <a:pt x="11" y="400"/>
                    </a:lnTo>
                    <a:lnTo>
                      <a:pt x="6" y="389"/>
                    </a:lnTo>
                    <a:lnTo>
                      <a:pt x="0" y="383"/>
                    </a:lnTo>
                    <a:lnTo>
                      <a:pt x="0" y="377"/>
                    </a:lnTo>
                    <a:lnTo>
                      <a:pt x="6" y="371"/>
                    </a:lnTo>
                    <a:lnTo>
                      <a:pt x="6" y="359"/>
                    </a:lnTo>
                    <a:lnTo>
                      <a:pt x="23" y="359"/>
                    </a:lnTo>
                    <a:lnTo>
                      <a:pt x="29" y="365"/>
                    </a:lnTo>
                    <a:lnTo>
                      <a:pt x="35" y="359"/>
                    </a:lnTo>
                    <a:lnTo>
                      <a:pt x="29" y="353"/>
                    </a:lnTo>
                    <a:lnTo>
                      <a:pt x="35" y="342"/>
                    </a:lnTo>
                    <a:lnTo>
                      <a:pt x="29" y="342"/>
                    </a:lnTo>
                    <a:lnTo>
                      <a:pt x="23" y="330"/>
                    </a:lnTo>
                    <a:lnTo>
                      <a:pt x="29" y="318"/>
                    </a:lnTo>
                    <a:lnTo>
                      <a:pt x="23" y="312"/>
                    </a:lnTo>
                    <a:close/>
                  </a:path>
                </a:pathLst>
              </a:custGeom>
              <a:solidFill>
                <a:srgbClr val="FF9966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Freeform 631">
                <a:extLst>
                  <a:ext uri="{FF2B5EF4-FFF2-40B4-BE49-F238E27FC236}">
                    <a16:creationId xmlns:a16="http://schemas.microsoft.com/office/drawing/2014/main" id="{8A14B239-8D63-4581-87A2-D52A6D5F5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7100" y="4418013"/>
                <a:ext cx="449263" cy="552450"/>
              </a:xfrm>
              <a:custGeom>
                <a:avLst/>
                <a:gdLst>
                  <a:gd name="T0" fmla="*/ 271 w 283"/>
                  <a:gd name="T1" fmla="*/ 159 h 348"/>
                  <a:gd name="T2" fmla="*/ 271 w 283"/>
                  <a:gd name="T3" fmla="*/ 177 h 348"/>
                  <a:gd name="T4" fmla="*/ 271 w 283"/>
                  <a:gd name="T5" fmla="*/ 183 h 348"/>
                  <a:gd name="T6" fmla="*/ 253 w 283"/>
                  <a:gd name="T7" fmla="*/ 189 h 348"/>
                  <a:gd name="T8" fmla="*/ 230 w 283"/>
                  <a:gd name="T9" fmla="*/ 195 h 348"/>
                  <a:gd name="T10" fmla="*/ 224 w 283"/>
                  <a:gd name="T11" fmla="*/ 207 h 348"/>
                  <a:gd name="T12" fmla="*/ 230 w 283"/>
                  <a:gd name="T13" fmla="*/ 224 h 348"/>
                  <a:gd name="T14" fmla="*/ 230 w 283"/>
                  <a:gd name="T15" fmla="*/ 236 h 348"/>
                  <a:gd name="T16" fmla="*/ 218 w 283"/>
                  <a:gd name="T17" fmla="*/ 248 h 348"/>
                  <a:gd name="T18" fmla="*/ 206 w 283"/>
                  <a:gd name="T19" fmla="*/ 236 h 348"/>
                  <a:gd name="T20" fmla="*/ 183 w 283"/>
                  <a:gd name="T21" fmla="*/ 260 h 348"/>
                  <a:gd name="T22" fmla="*/ 200 w 283"/>
                  <a:gd name="T23" fmla="*/ 277 h 348"/>
                  <a:gd name="T24" fmla="*/ 194 w 283"/>
                  <a:gd name="T25" fmla="*/ 295 h 348"/>
                  <a:gd name="T26" fmla="*/ 171 w 283"/>
                  <a:gd name="T27" fmla="*/ 295 h 348"/>
                  <a:gd name="T28" fmla="*/ 159 w 283"/>
                  <a:gd name="T29" fmla="*/ 307 h 348"/>
                  <a:gd name="T30" fmla="*/ 153 w 283"/>
                  <a:gd name="T31" fmla="*/ 318 h 348"/>
                  <a:gd name="T32" fmla="*/ 147 w 283"/>
                  <a:gd name="T33" fmla="*/ 330 h 348"/>
                  <a:gd name="T34" fmla="*/ 135 w 283"/>
                  <a:gd name="T35" fmla="*/ 342 h 348"/>
                  <a:gd name="T36" fmla="*/ 118 w 283"/>
                  <a:gd name="T37" fmla="*/ 348 h 348"/>
                  <a:gd name="T38" fmla="*/ 118 w 283"/>
                  <a:gd name="T39" fmla="*/ 348 h 348"/>
                  <a:gd name="T40" fmla="*/ 112 w 283"/>
                  <a:gd name="T41" fmla="*/ 348 h 348"/>
                  <a:gd name="T42" fmla="*/ 100 w 283"/>
                  <a:gd name="T43" fmla="*/ 342 h 348"/>
                  <a:gd name="T44" fmla="*/ 82 w 283"/>
                  <a:gd name="T45" fmla="*/ 318 h 348"/>
                  <a:gd name="T46" fmla="*/ 65 w 283"/>
                  <a:gd name="T47" fmla="*/ 283 h 348"/>
                  <a:gd name="T48" fmla="*/ 47 w 283"/>
                  <a:gd name="T49" fmla="*/ 265 h 348"/>
                  <a:gd name="T50" fmla="*/ 18 w 283"/>
                  <a:gd name="T51" fmla="*/ 265 h 348"/>
                  <a:gd name="T52" fmla="*/ 24 w 283"/>
                  <a:gd name="T53" fmla="*/ 236 h 348"/>
                  <a:gd name="T54" fmla="*/ 6 w 283"/>
                  <a:gd name="T55" fmla="*/ 207 h 348"/>
                  <a:gd name="T56" fmla="*/ 6 w 283"/>
                  <a:gd name="T57" fmla="*/ 189 h 348"/>
                  <a:gd name="T58" fmla="*/ 35 w 283"/>
                  <a:gd name="T59" fmla="*/ 171 h 348"/>
                  <a:gd name="T60" fmla="*/ 35 w 283"/>
                  <a:gd name="T61" fmla="*/ 148 h 348"/>
                  <a:gd name="T62" fmla="*/ 24 w 283"/>
                  <a:gd name="T63" fmla="*/ 112 h 348"/>
                  <a:gd name="T64" fmla="*/ 18 w 283"/>
                  <a:gd name="T65" fmla="*/ 83 h 348"/>
                  <a:gd name="T66" fmla="*/ 24 w 283"/>
                  <a:gd name="T67" fmla="*/ 65 h 348"/>
                  <a:gd name="T68" fmla="*/ 18 w 283"/>
                  <a:gd name="T69" fmla="*/ 42 h 348"/>
                  <a:gd name="T70" fmla="*/ 35 w 283"/>
                  <a:gd name="T71" fmla="*/ 30 h 348"/>
                  <a:gd name="T72" fmla="*/ 53 w 283"/>
                  <a:gd name="T73" fmla="*/ 24 h 348"/>
                  <a:gd name="T74" fmla="*/ 65 w 283"/>
                  <a:gd name="T75" fmla="*/ 0 h 348"/>
                  <a:gd name="T76" fmla="*/ 94 w 283"/>
                  <a:gd name="T77" fmla="*/ 18 h 348"/>
                  <a:gd name="T78" fmla="*/ 130 w 283"/>
                  <a:gd name="T79" fmla="*/ 48 h 348"/>
                  <a:gd name="T80" fmla="*/ 159 w 283"/>
                  <a:gd name="T81" fmla="*/ 59 h 348"/>
                  <a:gd name="T82" fmla="*/ 177 w 283"/>
                  <a:gd name="T83" fmla="*/ 77 h 348"/>
                  <a:gd name="T84" fmla="*/ 188 w 283"/>
                  <a:gd name="T85" fmla="*/ 65 h 348"/>
                  <a:gd name="T86" fmla="*/ 206 w 283"/>
                  <a:gd name="T87" fmla="*/ 77 h 348"/>
                  <a:gd name="T88" fmla="*/ 218 w 283"/>
                  <a:gd name="T89" fmla="*/ 83 h 348"/>
                  <a:gd name="T90" fmla="*/ 218 w 283"/>
                  <a:gd name="T91" fmla="*/ 95 h 348"/>
                  <a:gd name="T92" fmla="*/ 212 w 283"/>
                  <a:gd name="T93" fmla="*/ 118 h 348"/>
                  <a:gd name="T94" fmla="*/ 218 w 283"/>
                  <a:gd name="T95" fmla="*/ 112 h 348"/>
                  <a:gd name="T96" fmla="*/ 230 w 283"/>
                  <a:gd name="T97" fmla="*/ 118 h 348"/>
                  <a:gd name="T98" fmla="*/ 236 w 283"/>
                  <a:gd name="T99" fmla="*/ 130 h 348"/>
                  <a:gd name="T100" fmla="*/ 247 w 283"/>
                  <a:gd name="T101" fmla="*/ 142 h 348"/>
                  <a:gd name="T102" fmla="*/ 259 w 283"/>
                  <a:gd name="T103" fmla="*/ 142 h 348"/>
                  <a:gd name="T104" fmla="*/ 271 w 283"/>
                  <a:gd name="T105" fmla="*/ 154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3" h="348">
                    <a:moveTo>
                      <a:pt x="283" y="154"/>
                    </a:moveTo>
                    <a:lnTo>
                      <a:pt x="271" y="159"/>
                    </a:lnTo>
                    <a:lnTo>
                      <a:pt x="271" y="171"/>
                    </a:lnTo>
                    <a:lnTo>
                      <a:pt x="271" y="177"/>
                    </a:lnTo>
                    <a:lnTo>
                      <a:pt x="271" y="177"/>
                    </a:lnTo>
                    <a:lnTo>
                      <a:pt x="271" y="183"/>
                    </a:lnTo>
                    <a:lnTo>
                      <a:pt x="259" y="183"/>
                    </a:lnTo>
                    <a:lnTo>
                      <a:pt x="253" y="189"/>
                    </a:lnTo>
                    <a:lnTo>
                      <a:pt x="236" y="189"/>
                    </a:lnTo>
                    <a:lnTo>
                      <a:pt x="230" y="195"/>
                    </a:lnTo>
                    <a:lnTo>
                      <a:pt x="230" y="201"/>
                    </a:lnTo>
                    <a:lnTo>
                      <a:pt x="224" y="207"/>
                    </a:lnTo>
                    <a:lnTo>
                      <a:pt x="224" y="224"/>
                    </a:lnTo>
                    <a:lnTo>
                      <a:pt x="230" y="224"/>
                    </a:lnTo>
                    <a:lnTo>
                      <a:pt x="230" y="230"/>
                    </a:lnTo>
                    <a:lnTo>
                      <a:pt x="230" y="236"/>
                    </a:lnTo>
                    <a:lnTo>
                      <a:pt x="230" y="248"/>
                    </a:lnTo>
                    <a:lnTo>
                      <a:pt x="218" y="248"/>
                    </a:lnTo>
                    <a:lnTo>
                      <a:pt x="212" y="242"/>
                    </a:lnTo>
                    <a:lnTo>
                      <a:pt x="206" y="236"/>
                    </a:lnTo>
                    <a:lnTo>
                      <a:pt x="194" y="242"/>
                    </a:lnTo>
                    <a:lnTo>
                      <a:pt x="183" y="260"/>
                    </a:lnTo>
                    <a:lnTo>
                      <a:pt x="188" y="271"/>
                    </a:lnTo>
                    <a:lnTo>
                      <a:pt x="200" y="277"/>
                    </a:lnTo>
                    <a:lnTo>
                      <a:pt x="200" y="283"/>
                    </a:lnTo>
                    <a:lnTo>
                      <a:pt x="194" y="295"/>
                    </a:lnTo>
                    <a:lnTo>
                      <a:pt x="183" y="295"/>
                    </a:lnTo>
                    <a:lnTo>
                      <a:pt x="171" y="295"/>
                    </a:lnTo>
                    <a:lnTo>
                      <a:pt x="165" y="301"/>
                    </a:lnTo>
                    <a:lnTo>
                      <a:pt x="159" y="307"/>
                    </a:lnTo>
                    <a:lnTo>
                      <a:pt x="165" y="313"/>
                    </a:lnTo>
                    <a:lnTo>
                      <a:pt x="153" y="318"/>
                    </a:lnTo>
                    <a:lnTo>
                      <a:pt x="159" y="330"/>
                    </a:lnTo>
                    <a:lnTo>
                      <a:pt x="147" y="330"/>
                    </a:lnTo>
                    <a:lnTo>
                      <a:pt x="141" y="330"/>
                    </a:lnTo>
                    <a:lnTo>
                      <a:pt x="135" y="342"/>
                    </a:lnTo>
                    <a:lnTo>
                      <a:pt x="130" y="342"/>
                    </a:lnTo>
                    <a:lnTo>
                      <a:pt x="118" y="348"/>
                    </a:lnTo>
                    <a:lnTo>
                      <a:pt x="118" y="348"/>
                    </a:lnTo>
                    <a:lnTo>
                      <a:pt x="118" y="348"/>
                    </a:lnTo>
                    <a:lnTo>
                      <a:pt x="112" y="348"/>
                    </a:lnTo>
                    <a:lnTo>
                      <a:pt x="112" y="348"/>
                    </a:lnTo>
                    <a:lnTo>
                      <a:pt x="112" y="348"/>
                    </a:lnTo>
                    <a:lnTo>
                      <a:pt x="100" y="342"/>
                    </a:lnTo>
                    <a:lnTo>
                      <a:pt x="94" y="324"/>
                    </a:lnTo>
                    <a:lnTo>
                      <a:pt x="82" y="318"/>
                    </a:lnTo>
                    <a:lnTo>
                      <a:pt x="82" y="295"/>
                    </a:lnTo>
                    <a:lnTo>
                      <a:pt x="65" y="283"/>
                    </a:lnTo>
                    <a:lnTo>
                      <a:pt x="53" y="271"/>
                    </a:lnTo>
                    <a:lnTo>
                      <a:pt x="47" y="265"/>
                    </a:lnTo>
                    <a:lnTo>
                      <a:pt x="29" y="271"/>
                    </a:lnTo>
                    <a:lnTo>
                      <a:pt x="18" y="265"/>
                    </a:lnTo>
                    <a:lnTo>
                      <a:pt x="18" y="254"/>
                    </a:lnTo>
                    <a:lnTo>
                      <a:pt x="24" y="236"/>
                    </a:lnTo>
                    <a:lnTo>
                      <a:pt x="0" y="218"/>
                    </a:lnTo>
                    <a:lnTo>
                      <a:pt x="6" y="207"/>
                    </a:lnTo>
                    <a:lnTo>
                      <a:pt x="0" y="195"/>
                    </a:lnTo>
                    <a:lnTo>
                      <a:pt x="6" y="189"/>
                    </a:lnTo>
                    <a:lnTo>
                      <a:pt x="29" y="177"/>
                    </a:lnTo>
                    <a:lnTo>
                      <a:pt x="35" y="171"/>
                    </a:lnTo>
                    <a:lnTo>
                      <a:pt x="29" y="154"/>
                    </a:lnTo>
                    <a:lnTo>
                      <a:pt x="35" y="148"/>
                    </a:lnTo>
                    <a:lnTo>
                      <a:pt x="35" y="118"/>
                    </a:lnTo>
                    <a:lnTo>
                      <a:pt x="24" y="112"/>
                    </a:lnTo>
                    <a:lnTo>
                      <a:pt x="18" y="95"/>
                    </a:lnTo>
                    <a:lnTo>
                      <a:pt x="18" y="83"/>
                    </a:lnTo>
                    <a:lnTo>
                      <a:pt x="29" y="77"/>
                    </a:lnTo>
                    <a:lnTo>
                      <a:pt x="24" y="65"/>
                    </a:lnTo>
                    <a:lnTo>
                      <a:pt x="18" y="48"/>
                    </a:lnTo>
                    <a:lnTo>
                      <a:pt x="18" y="42"/>
                    </a:lnTo>
                    <a:lnTo>
                      <a:pt x="18" y="30"/>
                    </a:lnTo>
                    <a:lnTo>
                      <a:pt x="35" y="30"/>
                    </a:lnTo>
                    <a:lnTo>
                      <a:pt x="41" y="18"/>
                    </a:lnTo>
                    <a:lnTo>
                      <a:pt x="53" y="24"/>
                    </a:lnTo>
                    <a:lnTo>
                      <a:pt x="59" y="18"/>
                    </a:lnTo>
                    <a:lnTo>
                      <a:pt x="65" y="0"/>
                    </a:lnTo>
                    <a:lnTo>
                      <a:pt x="82" y="6"/>
                    </a:lnTo>
                    <a:lnTo>
                      <a:pt x="94" y="18"/>
                    </a:lnTo>
                    <a:lnTo>
                      <a:pt x="106" y="24"/>
                    </a:lnTo>
                    <a:lnTo>
                      <a:pt x="130" y="48"/>
                    </a:lnTo>
                    <a:lnTo>
                      <a:pt x="147" y="53"/>
                    </a:lnTo>
                    <a:lnTo>
                      <a:pt x="159" y="59"/>
                    </a:lnTo>
                    <a:lnTo>
                      <a:pt x="165" y="77"/>
                    </a:lnTo>
                    <a:lnTo>
                      <a:pt x="177" y="77"/>
                    </a:lnTo>
                    <a:lnTo>
                      <a:pt x="183" y="71"/>
                    </a:lnTo>
                    <a:lnTo>
                      <a:pt x="188" y="65"/>
                    </a:lnTo>
                    <a:lnTo>
                      <a:pt x="194" y="65"/>
                    </a:lnTo>
                    <a:lnTo>
                      <a:pt x="206" y="77"/>
                    </a:lnTo>
                    <a:lnTo>
                      <a:pt x="212" y="77"/>
                    </a:lnTo>
                    <a:lnTo>
                      <a:pt x="218" y="83"/>
                    </a:lnTo>
                    <a:lnTo>
                      <a:pt x="218" y="89"/>
                    </a:lnTo>
                    <a:lnTo>
                      <a:pt x="218" y="95"/>
                    </a:lnTo>
                    <a:lnTo>
                      <a:pt x="206" y="101"/>
                    </a:lnTo>
                    <a:lnTo>
                      <a:pt x="212" y="118"/>
                    </a:lnTo>
                    <a:lnTo>
                      <a:pt x="218" y="118"/>
                    </a:lnTo>
                    <a:lnTo>
                      <a:pt x="218" y="112"/>
                    </a:lnTo>
                    <a:lnTo>
                      <a:pt x="230" y="118"/>
                    </a:lnTo>
                    <a:lnTo>
                      <a:pt x="230" y="118"/>
                    </a:lnTo>
                    <a:lnTo>
                      <a:pt x="230" y="124"/>
                    </a:lnTo>
                    <a:lnTo>
                      <a:pt x="236" y="130"/>
                    </a:lnTo>
                    <a:lnTo>
                      <a:pt x="241" y="142"/>
                    </a:lnTo>
                    <a:lnTo>
                      <a:pt x="247" y="142"/>
                    </a:lnTo>
                    <a:lnTo>
                      <a:pt x="253" y="136"/>
                    </a:lnTo>
                    <a:lnTo>
                      <a:pt x="259" y="142"/>
                    </a:lnTo>
                    <a:lnTo>
                      <a:pt x="265" y="148"/>
                    </a:lnTo>
                    <a:lnTo>
                      <a:pt x="271" y="154"/>
                    </a:lnTo>
                    <a:lnTo>
                      <a:pt x="283" y="154"/>
                    </a:lnTo>
                    <a:close/>
                  </a:path>
                </a:pathLst>
              </a:custGeom>
              <a:solidFill>
                <a:srgbClr val="FF9966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Freeform 632">
                <a:extLst>
                  <a:ext uri="{FF2B5EF4-FFF2-40B4-BE49-F238E27FC236}">
                    <a16:creationId xmlns:a16="http://schemas.microsoft.com/office/drawing/2014/main" id="{3AD804E4-ABF6-4169-BFC6-E07648442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0725" y="4194175"/>
                <a:ext cx="420688" cy="935038"/>
              </a:xfrm>
              <a:custGeom>
                <a:avLst/>
                <a:gdLst>
                  <a:gd name="T0" fmla="*/ 183 w 265"/>
                  <a:gd name="T1" fmla="*/ 165 h 589"/>
                  <a:gd name="T2" fmla="*/ 148 w 265"/>
                  <a:gd name="T3" fmla="*/ 171 h 589"/>
                  <a:gd name="T4" fmla="*/ 154 w 265"/>
                  <a:gd name="T5" fmla="*/ 206 h 589"/>
                  <a:gd name="T6" fmla="*/ 148 w 265"/>
                  <a:gd name="T7" fmla="*/ 236 h 589"/>
                  <a:gd name="T8" fmla="*/ 165 w 265"/>
                  <a:gd name="T9" fmla="*/ 289 h 589"/>
                  <a:gd name="T10" fmla="*/ 159 w 265"/>
                  <a:gd name="T11" fmla="*/ 318 h 589"/>
                  <a:gd name="T12" fmla="*/ 136 w 265"/>
                  <a:gd name="T13" fmla="*/ 348 h 589"/>
                  <a:gd name="T14" fmla="*/ 148 w 265"/>
                  <a:gd name="T15" fmla="*/ 395 h 589"/>
                  <a:gd name="T16" fmla="*/ 177 w 265"/>
                  <a:gd name="T17" fmla="*/ 406 h 589"/>
                  <a:gd name="T18" fmla="*/ 212 w 265"/>
                  <a:gd name="T19" fmla="*/ 436 h 589"/>
                  <a:gd name="T20" fmla="*/ 230 w 265"/>
                  <a:gd name="T21" fmla="*/ 483 h 589"/>
                  <a:gd name="T22" fmla="*/ 254 w 265"/>
                  <a:gd name="T23" fmla="*/ 501 h 589"/>
                  <a:gd name="T24" fmla="*/ 260 w 265"/>
                  <a:gd name="T25" fmla="*/ 530 h 589"/>
                  <a:gd name="T26" fmla="*/ 260 w 265"/>
                  <a:gd name="T27" fmla="*/ 554 h 589"/>
                  <a:gd name="T28" fmla="*/ 224 w 265"/>
                  <a:gd name="T29" fmla="*/ 589 h 589"/>
                  <a:gd name="T30" fmla="*/ 201 w 265"/>
                  <a:gd name="T31" fmla="*/ 589 h 589"/>
                  <a:gd name="T32" fmla="*/ 148 w 265"/>
                  <a:gd name="T33" fmla="*/ 560 h 589"/>
                  <a:gd name="T34" fmla="*/ 136 w 265"/>
                  <a:gd name="T35" fmla="*/ 513 h 589"/>
                  <a:gd name="T36" fmla="*/ 95 w 265"/>
                  <a:gd name="T37" fmla="*/ 507 h 589"/>
                  <a:gd name="T38" fmla="*/ 65 w 265"/>
                  <a:gd name="T39" fmla="*/ 513 h 589"/>
                  <a:gd name="T40" fmla="*/ 53 w 265"/>
                  <a:gd name="T41" fmla="*/ 489 h 589"/>
                  <a:gd name="T42" fmla="*/ 48 w 265"/>
                  <a:gd name="T43" fmla="*/ 424 h 589"/>
                  <a:gd name="T44" fmla="*/ 48 w 265"/>
                  <a:gd name="T45" fmla="*/ 395 h 589"/>
                  <a:gd name="T46" fmla="*/ 48 w 265"/>
                  <a:gd name="T47" fmla="*/ 324 h 589"/>
                  <a:gd name="T48" fmla="*/ 53 w 265"/>
                  <a:gd name="T49" fmla="*/ 312 h 589"/>
                  <a:gd name="T50" fmla="*/ 53 w 265"/>
                  <a:gd name="T51" fmla="*/ 300 h 589"/>
                  <a:gd name="T52" fmla="*/ 53 w 265"/>
                  <a:gd name="T53" fmla="*/ 277 h 589"/>
                  <a:gd name="T54" fmla="*/ 48 w 265"/>
                  <a:gd name="T55" fmla="*/ 259 h 589"/>
                  <a:gd name="T56" fmla="*/ 59 w 265"/>
                  <a:gd name="T57" fmla="*/ 236 h 589"/>
                  <a:gd name="T58" fmla="*/ 53 w 265"/>
                  <a:gd name="T59" fmla="*/ 206 h 589"/>
                  <a:gd name="T60" fmla="*/ 12 w 265"/>
                  <a:gd name="T61" fmla="*/ 194 h 589"/>
                  <a:gd name="T62" fmla="*/ 6 w 265"/>
                  <a:gd name="T63" fmla="*/ 165 h 589"/>
                  <a:gd name="T64" fmla="*/ 30 w 265"/>
                  <a:gd name="T65" fmla="*/ 177 h 589"/>
                  <a:gd name="T66" fmla="*/ 53 w 265"/>
                  <a:gd name="T67" fmla="*/ 165 h 589"/>
                  <a:gd name="T68" fmla="*/ 65 w 265"/>
                  <a:gd name="T69" fmla="*/ 153 h 589"/>
                  <a:gd name="T70" fmla="*/ 59 w 265"/>
                  <a:gd name="T71" fmla="*/ 118 h 589"/>
                  <a:gd name="T72" fmla="*/ 83 w 265"/>
                  <a:gd name="T73" fmla="*/ 100 h 589"/>
                  <a:gd name="T74" fmla="*/ 59 w 265"/>
                  <a:gd name="T75" fmla="*/ 88 h 589"/>
                  <a:gd name="T76" fmla="*/ 65 w 265"/>
                  <a:gd name="T77" fmla="*/ 47 h 589"/>
                  <a:gd name="T78" fmla="*/ 89 w 265"/>
                  <a:gd name="T79" fmla="*/ 29 h 589"/>
                  <a:gd name="T80" fmla="*/ 130 w 265"/>
                  <a:gd name="T81" fmla="*/ 24 h 589"/>
                  <a:gd name="T82" fmla="*/ 171 w 265"/>
                  <a:gd name="T83" fmla="*/ 12 h 589"/>
                  <a:gd name="T84" fmla="*/ 183 w 265"/>
                  <a:gd name="T85" fmla="*/ 29 h 589"/>
                  <a:gd name="T86" fmla="*/ 218 w 265"/>
                  <a:gd name="T87" fmla="*/ 0 h 589"/>
                  <a:gd name="T88" fmla="*/ 248 w 265"/>
                  <a:gd name="T89" fmla="*/ 12 h 589"/>
                  <a:gd name="T90" fmla="*/ 254 w 265"/>
                  <a:gd name="T91" fmla="*/ 35 h 589"/>
                  <a:gd name="T92" fmla="*/ 236 w 265"/>
                  <a:gd name="T93" fmla="*/ 77 h 589"/>
                  <a:gd name="T94" fmla="*/ 218 w 265"/>
                  <a:gd name="T95" fmla="*/ 77 h 589"/>
                  <a:gd name="T96" fmla="*/ 201 w 265"/>
                  <a:gd name="T97" fmla="*/ 82 h 589"/>
                  <a:gd name="T98" fmla="*/ 189 w 265"/>
                  <a:gd name="T99" fmla="*/ 94 h 589"/>
                  <a:gd name="T100" fmla="*/ 201 w 265"/>
                  <a:gd name="T101" fmla="*/ 130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5" h="589">
                    <a:moveTo>
                      <a:pt x="195" y="141"/>
                    </a:moveTo>
                    <a:lnTo>
                      <a:pt x="189" y="159"/>
                    </a:lnTo>
                    <a:lnTo>
                      <a:pt x="183" y="165"/>
                    </a:lnTo>
                    <a:lnTo>
                      <a:pt x="171" y="159"/>
                    </a:lnTo>
                    <a:lnTo>
                      <a:pt x="165" y="171"/>
                    </a:lnTo>
                    <a:lnTo>
                      <a:pt x="148" y="171"/>
                    </a:lnTo>
                    <a:lnTo>
                      <a:pt x="148" y="183"/>
                    </a:lnTo>
                    <a:lnTo>
                      <a:pt x="148" y="189"/>
                    </a:lnTo>
                    <a:lnTo>
                      <a:pt x="154" y="206"/>
                    </a:lnTo>
                    <a:lnTo>
                      <a:pt x="159" y="218"/>
                    </a:lnTo>
                    <a:lnTo>
                      <a:pt x="148" y="224"/>
                    </a:lnTo>
                    <a:lnTo>
                      <a:pt x="148" y="236"/>
                    </a:lnTo>
                    <a:lnTo>
                      <a:pt x="154" y="253"/>
                    </a:lnTo>
                    <a:lnTo>
                      <a:pt x="165" y="259"/>
                    </a:lnTo>
                    <a:lnTo>
                      <a:pt x="165" y="289"/>
                    </a:lnTo>
                    <a:lnTo>
                      <a:pt x="159" y="295"/>
                    </a:lnTo>
                    <a:lnTo>
                      <a:pt x="165" y="312"/>
                    </a:lnTo>
                    <a:lnTo>
                      <a:pt x="159" y="318"/>
                    </a:lnTo>
                    <a:lnTo>
                      <a:pt x="136" y="330"/>
                    </a:lnTo>
                    <a:lnTo>
                      <a:pt x="130" y="336"/>
                    </a:lnTo>
                    <a:lnTo>
                      <a:pt x="136" y="348"/>
                    </a:lnTo>
                    <a:lnTo>
                      <a:pt x="130" y="359"/>
                    </a:lnTo>
                    <a:lnTo>
                      <a:pt x="154" y="377"/>
                    </a:lnTo>
                    <a:lnTo>
                      <a:pt x="148" y="395"/>
                    </a:lnTo>
                    <a:lnTo>
                      <a:pt x="148" y="406"/>
                    </a:lnTo>
                    <a:lnTo>
                      <a:pt x="159" y="412"/>
                    </a:lnTo>
                    <a:lnTo>
                      <a:pt x="177" y="406"/>
                    </a:lnTo>
                    <a:lnTo>
                      <a:pt x="183" y="412"/>
                    </a:lnTo>
                    <a:lnTo>
                      <a:pt x="195" y="424"/>
                    </a:lnTo>
                    <a:lnTo>
                      <a:pt x="212" y="436"/>
                    </a:lnTo>
                    <a:lnTo>
                      <a:pt x="212" y="459"/>
                    </a:lnTo>
                    <a:lnTo>
                      <a:pt x="224" y="465"/>
                    </a:lnTo>
                    <a:lnTo>
                      <a:pt x="230" y="483"/>
                    </a:lnTo>
                    <a:lnTo>
                      <a:pt x="242" y="489"/>
                    </a:lnTo>
                    <a:lnTo>
                      <a:pt x="248" y="489"/>
                    </a:lnTo>
                    <a:lnTo>
                      <a:pt x="254" y="501"/>
                    </a:lnTo>
                    <a:lnTo>
                      <a:pt x="260" y="513"/>
                    </a:lnTo>
                    <a:lnTo>
                      <a:pt x="254" y="524"/>
                    </a:lnTo>
                    <a:lnTo>
                      <a:pt x="260" y="530"/>
                    </a:lnTo>
                    <a:lnTo>
                      <a:pt x="248" y="536"/>
                    </a:lnTo>
                    <a:lnTo>
                      <a:pt x="254" y="548"/>
                    </a:lnTo>
                    <a:lnTo>
                      <a:pt x="260" y="554"/>
                    </a:lnTo>
                    <a:lnTo>
                      <a:pt x="265" y="566"/>
                    </a:lnTo>
                    <a:lnTo>
                      <a:pt x="242" y="583"/>
                    </a:lnTo>
                    <a:lnTo>
                      <a:pt x="224" y="589"/>
                    </a:lnTo>
                    <a:lnTo>
                      <a:pt x="218" y="589"/>
                    </a:lnTo>
                    <a:lnTo>
                      <a:pt x="212" y="589"/>
                    </a:lnTo>
                    <a:lnTo>
                      <a:pt x="201" y="589"/>
                    </a:lnTo>
                    <a:lnTo>
                      <a:pt x="177" y="577"/>
                    </a:lnTo>
                    <a:lnTo>
                      <a:pt x="159" y="571"/>
                    </a:lnTo>
                    <a:lnTo>
                      <a:pt x="148" y="560"/>
                    </a:lnTo>
                    <a:lnTo>
                      <a:pt x="130" y="554"/>
                    </a:lnTo>
                    <a:lnTo>
                      <a:pt x="148" y="524"/>
                    </a:lnTo>
                    <a:lnTo>
                      <a:pt x="136" y="513"/>
                    </a:lnTo>
                    <a:lnTo>
                      <a:pt x="136" y="507"/>
                    </a:lnTo>
                    <a:lnTo>
                      <a:pt x="106" y="495"/>
                    </a:lnTo>
                    <a:lnTo>
                      <a:pt x="95" y="507"/>
                    </a:lnTo>
                    <a:lnTo>
                      <a:pt x="89" y="513"/>
                    </a:lnTo>
                    <a:lnTo>
                      <a:pt x="83" y="513"/>
                    </a:lnTo>
                    <a:lnTo>
                      <a:pt x="65" y="513"/>
                    </a:lnTo>
                    <a:lnTo>
                      <a:pt x="59" y="501"/>
                    </a:lnTo>
                    <a:lnTo>
                      <a:pt x="59" y="495"/>
                    </a:lnTo>
                    <a:lnTo>
                      <a:pt x="53" y="489"/>
                    </a:lnTo>
                    <a:lnTo>
                      <a:pt x="53" y="477"/>
                    </a:lnTo>
                    <a:lnTo>
                      <a:pt x="48" y="448"/>
                    </a:lnTo>
                    <a:lnTo>
                      <a:pt x="48" y="424"/>
                    </a:lnTo>
                    <a:lnTo>
                      <a:pt x="48" y="418"/>
                    </a:lnTo>
                    <a:lnTo>
                      <a:pt x="48" y="406"/>
                    </a:lnTo>
                    <a:lnTo>
                      <a:pt x="48" y="395"/>
                    </a:lnTo>
                    <a:lnTo>
                      <a:pt x="42" y="348"/>
                    </a:lnTo>
                    <a:lnTo>
                      <a:pt x="48" y="336"/>
                    </a:lnTo>
                    <a:lnTo>
                      <a:pt x="48" y="324"/>
                    </a:lnTo>
                    <a:lnTo>
                      <a:pt x="53" y="324"/>
                    </a:lnTo>
                    <a:lnTo>
                      <a:pt x="59" y="318"/>
                    </a:lnTo>
                    <a:lnTo>
                      <a:pt x="53" y="312"/>
                    </a:lnTo>
                    <a:lnTo>
                      <a:pt x="48" y="306"/>
                    </a:lnTo>
                    <a:lnTo>
                      <a:pt x="48" y="306"/>
                    </a:lnTo>
                    <a:lnTo>
                      <a:pt x="53" y="300"/>
                    </a:lnTo>
                    <a:lnTo>
                      <a:pt x="59" y="283"/>
                    </a:lnTo>
                    <a:lnTo>
                      <a:pt x="53" y="277"/>
                    </a:lnTo>
                    <a:lnTo>
                      <a:pt x="53" y="277"/>
                    </a:lnTo>
                    <a:lnTo>
                      <a:pt x="48" y="277"/>
                    </a:lnTo>
                    <a:lnTo>
                      <a:pt x="36" y="265"/>
                    </a:lnTo>
                    <a:lnTo>
                      <a:pt x="48" y="259"/>
                    </a:lnTo>
                    <a:lnTo>
                      <a:pt x="53" y="259"/>
                    </a:lnTo>
                    <a:lnTo>
                      <a:pt x="53" y="259"/>
                    </a:lnTo>
                    <a:lnTo>
                      <a:pt x="59" y="236"/>
                    </a:lnTo>
                    <a:lnTo>
                      <a:pt x="59" y="230"/>
                    </a:lnTo>
                    <a:lnTo>
                      <a:pt x="59" y="224"/>
                    </a:lnTo>
                    <a:lnTo>
                      <a:pt x="53" y="206"/>
                    </a:lnTo>
                    <a:lnTo>
                      <a:pt x="48" y="200"/>
                    </a:lnTo>
                    <a:lnTo>
                      <a:pt x="18" y="200"/>
                    </a:lnTo>
                    <a:lnTo>
                      <a:pt x="12" y="194"/>
                    </a:lnTo>
                    <a:lnTo>
                      <a:pt x="0" y="183"/>
                    </a:lnTo>
                    <a:lnTo>
                      <a:pt x="6" y="177"/>
                    </a:lnTo>
                    <a:lnTo>
                      <a:pt x="6" y="165"/>
                    </a:lnTo>
                    <a:lnTo>
                      <a:pt x="6" y="165"/>
                    </a:lnTo>
                    <a:lnTo>
                      <a:pt x="24" y="171"/>
                    </a:lnTo>
                    <a:lnTo>
                      <a:pt x="30" y="177"/>
                    </a:lnTo>
                    <a:lnTo>
                      <a:pt x="30" y="183"/>
                    </a:lnTo>
                    <a:lnTo>
                      <a:pt x="36" y="171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9" y="159"/>
                    </a:lnTo>
                    <a:lnTo>
                      <a:pt x="65" y="153"/>
                    </a:lnTo>
                    <a:lnTo>
                      <a:pt x="71" y="147"/>
                    </a:lnTo>
                    <a:lnTo>
                      <a:pt x="53" y="130"/>
                    </a:lnTo>
                    <a:lnTo>
                      <a:pt x="59" y="118"/>
                    </a:lnTo>
                    <a:lnTo>
                      <a:pt x="77" y="118"/>
                    </a:lnTo>
                    <a:lnTo>
                      <a:pt x="83" y="106"/>
                    </a:lnTo>
                    <a:lnTo>
                      <a:pt x="83" y="100"/>
                    </a:lnTo>
                    <a:lnTo>
                      <a:pt x="77" y="94"/>
                    </a:lnTo>
                    <a:lnTo>
                      <a:pt x="59" y="94"/>
                    </a:lnTo>
                    <a:lnTo>
                      <a:pt x="59" y="88"/>
                    </a:lnTo>
                    <a:lnTo>
                      <a:pt x="65" y="82"/>
                    </a:lnTo>
                    <a:lnTo>
                      <a:pt x="71" y="71"/>
                    </a:lnTo>
                    <a:lnTo>
                      <a:pt x="65" y="47"/>
                    </a:lnTo>
                    <a:lnTo>
                      <a:pt x="71" y="35"/>
                    </a:lnTo>
                    <a:lnTo>
                      <a:pt x="77" y="29"/>
                    </a:lnTo>
                    <a:lnTo>
                      <a:pt x="89" y="29"/>
                    </a:lnTo>
                    <a:lnTo>
                      <a:pt x="106" y="18"/>
                    </a:lnTo>
                    <a:lnTo>
                      <a:pt x="124" y="24"/>
                    </a:lnTo>
                    <a:lnTo>
                      <a:pt x="130" y="24"/>
                    </a:lnTo>
                    <a:lnTo>
                      <a:pt x="136" y="18"/>
                    </a:lnTo>
                    <a:lnTo>
                      <a:pt x="159" y="24"/>
                    </a:lnTo>
                    <a:lnTo>
                      <a:pt x="171" y="12"/>
                    </a:lnTo>
                    <a:lnTo>
                      <a:pt x="177" y="12"/>
                    </a:lnTo>
                    <a:lnTo>
                      <a:pt x="177" y="24"/>
                    </a:lnTo>
                    <a:lnTo>
                      <a:pt x="183" y="29"/>
                    </a:lnTo>
                    <a:lnTo>
                      <a:pt x="189" y="18"/>
                    </a:lnTo>
                    <a:lnTo>
                      <a:pt x="201" y="18"/>
                    </a:lnTo>
                    <a:lnTo>
                      <a:pt x="218" y="0"/>
                    </a:lnTo>
                    <a:lnTo>
                      <a:pt x="224" y="0"/>
                    </a:lnTo>
                    <a:lnTo>
                      <a:pt x="236" y="12"/>
                    </a:lnTo>
                    <a:lnTo>
                      <a:pt x="248" y="12"/>
                    </a:lnTo>
                    <a:lnTo>
                      <a:pt x="248" y="18"/>
                    </a:lnTo>
                    <a:lnTo>
                      <a:pt x="254" y="29"/>
                    </a:lnTo>
                    <a:lnTo>
                      <a:pt x="254" y="35"/>
                    </a:lnTo>
                    <a:lnTo>
                      <a:pt x="242" y="41"/>
                    </a:lnTo>
                    <a:lnTo>
                      <a:pt x="236" y="53"/>
                    </a:lnTo>
                    <a:lnTo>
                      <a:pt x="236" y="77"/>
                    </a:lnTo>
                    <a:lnTo>
                      <a:pt x="236" y="71"/>
                    </a:lnTo>
                    <a:lnTo>
                      <a:pt x="224" y="77"/>
                    </a:lnTo>
                    <a:lnTo>
                      <a:pt x="218" y="77"/>
                    </a:lnTo>
                    <a:lnTo>
                      <a:pt x="212" y="82"/>
                    </a:lnTo>
                    <a:lnTo>
                      <a:pt x="212" y="88"/>
                    </a:lnTo>
                    <a:lnTo>
                      <a:pt x="201" y="82"/>
                    </a:lnTo>
                    <a:lnTo>
                      <a:pt x="195" y="82"/>
                    </a:lnTo>
                    <a:lnTo>
                      <a:pt x="183" y="82"/>
                    </a:lnTo>
                    <a:lnTo>
                      <a:pt x="189" y="94"/>
                    </a:lnTo>
                    <a:lnTo>
                      <a:pt x="183" y="100"/>
                    </a:lnTo>
                    <a:lnTo>
                      <a:pt x="195" y="106"/>
                    </a:lnTo>
                    <a:lnTo>
                      <a:pt x="201" y="130"/>
                    </a:lnTo>
                    <a:lnTo>
                      <a:pt x="195" y="141"/>
                    </a:lnTo>
                    <a:close/>
                  </a:path>
                </a:pathLst>
              </a:custGeom>
              <a:solidFill>
                <a:srgbClr val="FF9966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Freeform 635">
                <a:extLst>
                  <a:ext uri="{FF2B5EF4-FFF2-40B4-BE49-F238E27FC236}">
                    <a16:creationId xmlns:a16="http://schemas.microsoft.com/office/drawing/2014/main" id="{8ABA4574-BD1E-45A0-90C5-598DBBECC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5638" y="5194300"/>
                <a:ext cx="393700" cy="449263"/>
              </a:xfrm>
              <a:custGeom>
                <a:avLst/>
                <a:gdLst>
                  <a:gd name="T0" fmla="*/ 6 w 248"/>
                  <a:gd name="T1" fmla="*/ 236 h 283"/>
                  <a:gd name="T2" fmla="*/ 12 w 248"/>
                  <a:gd name="T3" fmla="*/ 206 h 283"/>
                  <a:gd name="T4" fmla="*/ 0 w 248"/>
                  <a:gd name="T5" fmla="*/ 189 h 283"/>
                  <a:gd name="T6" fmla="*/ 12 w 248"/>
                  <a:gd name="T7" fmla="*/ 183 h 283"/>
                  <a:gd name="T8" fmla="*/ 12 w 248"/>
                  <a:gd name="T9" fmla="*/ 165 h 283"/>
                  <a:gd name="T10" fmla="*/ 18 w 248"/>
                  <a:gd name="T11" fmla="*/ 153 h 283"/>
                  <a:gd name="T12" fmla="*/ 30 w 248"/>
                  <a:gd name="T13" fmla="*/ 142 h 283"/>
                  <a:gd name="T14" fmla="*/ 36 w 248"/>
                  <a:gd name="T15" fmla="*/ 118 h 283"/>
                  <a:gd name="T16" fmla="*/ 36 w 248"/>
                  <a:gd name="T17" fmla="*/ 106 h 283"/>
                  <a:gd name="T18" fmla="*/ 36 w 248"/>
                  <a:gd name="T19" fmla="*/ 95 h 283"/>
                  <a:gd name="T20" fmla="*/ 24 w 248"/>
                  <a:gd name="T21" fmla="*/ 77 h 283"/>
                  <a:gd name="T22" fmla="*/ 30 w 248"/>
                  <a:gd name="T23" fmla="*/ 71 h 283"/>
                  <a:gd name="T24" fmla="*/ 41 w 248"/>
                  <a:gd name="T25" fmla="*/ 53 h 283"/>
                  <a:gd name="T26" fmla="*/ 47 w 248"/>
                  <a:gd name="T27" fmla="*/ 36 h 283"/>
                  <a:gd name="T28" fmla="*/ 53 w 248"/>
                  <a:gd name="T29" fmla="*/ 12 h 283"/>
                  <a:gd name="T30" fmla="*/ 77 w 248"/>
                  <a:gd name="T31" fmla="*/ 36 h 283"/>
                  <a:gd name="T32" fmla="*/ 83 w 248"/>
                  <a:gd name="T33" fmla="*/ 12 h 283"/>
                  <a:gd name="T34" fmla="*/ 106 w 248"/>
                  <a:gd name="T35" fmla="*/ 0 h 283"/>
                  <a:gd name="T36" fmla="*/ 100 w 248"/>
                  <a:gd name="T37" fmla="*/ 6 h 283"/>
                  <a:gd name="T38" fmla="*/ 106 w 248"/>
                  <a:gd name="T39" fmla="*/ 30 h 283"/>
                  <a:gd name="T40" fmla="*/ 124 w 248"/>
                  <a:gd name="T41" fmla="*/ 30 h 283"/>
                  <a:gd name="T42" fmla="*/ 130 w 248"/>
                  <a:gd name="T43" fmla="*/ 36 h 283"/>
                  <a:gd name="T44" fmla="*/ 130 w 248"/>
                  <a:gd name="T45" fmla="*/ 47 h 283"/>
                  <a:gd name="T46" fmla="*/ 130 w 248"/>
                  <a:gd name="T47" fmla="*/ 59 h 283"/>
                  <a:gd name="T48" fmla="*/ 136 w 248"/>
                  <a:gd name="T49" fmla="*/ 65 h 283"/>
                  <a:gd name="T50" fmla="*/ 153 w 248"/>
                  <a:gd name="T51" fmla="*/ 53 h 283"/>
                  <a:gd name="T52" fmla="*/ 159 w 248"/>
                  <a:gd name="T53" fmla="*/ 47 h 283"/>
                  <a:gd name="T54" fmla="*/ 177 w 248"/>
                  <a:gd name="T55" fmla="*/ 53 h 283"/>
                  <a:gd name="T56" fmla="*/ 183 w 248"/>
                  <a:gd name="T57" fmla="*/ 59 h 283"/>
                  <a:gd name="T58" fmla="*/ 189 w 248"/>
                  <a:gd name="T59" fmla="*/ 77 h 283"/>
                  <a:gd name="T60" fmla="*/ 195 w 248"/>
                  <a:gd name="T61" fmla="*/ 83 h 283"/>
                  <a:gd name="T62" fmla="*/ 195 w 248"/>
                  <a:gd name="T63" fmla="*/ 95 h 283"/>
                  <a:gd name="T64" fmla="*/ 224 w 248"/>
                  <a:gd name="T65" fmla="*/ 118 h 283"/>
                  <a:gd name="T66" fmla="*/ 248 w 248"/>
                  <a:gd name="T67" fmla="*/ 136 h 283"/>
                  <a:gd name="T68" fmla="*/ 230 w 248"/>
                  <a:gd name="T69" fmla="*/ 153 h 283"/>
                  <a:gd name="T70" fmla="*/ 224 w 248"/>
                  <a:gd name="T71" fmla="*/ 165 h 283"/>
                  <a:gd name="T72" fmla="*/ 212 w 248"/>
                  <a:gd name="T73" fmla="*/ 189 h 283"/>
                  <a:gd name="T74" fmla="*/ 212 w 248"/>
                  <a:gd name="T75" fmla="*/ 206 h 283"/>
                  <a:gd name="T76" fmla="*/ 206 w 248"/>
                  <a:gd name="T77" fmla="*/ 212 h 283"/>
                  <a:gd name="T78" fmla="*/ 200 w 248"/>
                  <a:gd name="T79" fmla="*/ 230 h 283"/>
                  <a:gd name="T80" fmla="*/ 212 w 248"/>
                  <a:gd name="T81" fmla="*/ 236 h 283"/>
                  <a:gd name="T82" fmla="*/ 212 w 248"/>
                  <a:gd name="T83" fmla="*/ 260 h 283"/>
                  <a:gd name="T84" fmla="*/ 218 w 248"/>
                  <a:gd name="T85" fmla="*/ 277 h 283"/>
                  <a:gd name="T86" fmla="*/ 206 w 248"/>
                  <a:gd name="T87" fmla="*/ 283 h 283"/>
                  <a:gd name="T88" fmla="*/ 195 w 248"/>
                  <a:gd name="T89" fmla="*/ 271 h 283"/>
                  <a:gd name="T90" fmla="*/ 171 w 248"/>
                  <a:gd name="T91" fmla="*/ 265 h 283"/>
                  <a:gd name="T92" fmla="*/ 147 w 248"/>
                  <a:gd name="T93" fmla="*/ 254 h 283"/>
                  <a:gd name="T94" fmla="*/ 136 w 248"/>
                  <a:gd name="T95" fmla="*/ 260 h 283"/>
                  <a:gd name="T96" fmla="*/ 118 w 248"/>
                  <a:gd name="T97" fmla="*/ 265 h 283"/>
                  <a:gd name="T98" fmla="*/ 94 w 248"/>
                  <a:gd name="T99" fmla="*/ 265 h 283"/>
                  <a:gd name="T100" fmla="*/ 89 w 248"/>
                  <a:gd name="T101" fmla="*/ 271 h 283"/>
                  <a:gd name="T102" fmla="*/ 71 w 248"/>
                  <a:gd name="T103" fmla="*/ 265 h 283"/>
                  <a:gd name="T104" fmla="*/ 47 w 248"/>
                  <a:gd name="T105" fmla="*/ 254 h 283"/>
                  <a:gd name="T106" fmla="*/ 41 w 248"/>
                  <a:gd name="T107" fmla="*/ 260 h 283"/>
                  <a:gd name="T108" fmla="*/ 24 w 248"/>
                  <a:gd name="T109" fmla="*/ 254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8" h="283">
                    <a:moveTo>
                      <a:pt x="6" y="248"/>
                    </a:moveTo>
                    <a:lnTo>
                      <a:pt x="6" y="236"/>
                    </a:lnTo>
                    <a:lnTo>
                      <a:pt x="18" y="224"/>
                    </a:lnTo>
                    <a:lnTo>
                      <a:pt x="12" y="206"/>
                    </a:lnTo>
                    <a:lnTo>
                      <a:pt x="6" y="201"/>
                    </a:lnTo>
                    <a:lnTo>
                      <a:pt x="0" y="189"/>
                    </a:lnTo>
                    <a:lnTo>
                      <a:pt x="6" y="183"/>
                    </a:lnTo>
                    <a:lnTo>
                      <a:pt x="12" y="183"/>
                    </a:lnTo>
                    <a:lnTo>
                      <a:pt x="18" y="171"/>
                    </a:lnTo>
                    <a:lnTo>
                      <a:pt x="12" y="165"/>
                    </a:lnTo>
                    <a:lnTo>
                      <a:pt x="12" y="159"/>
                    </a:lnTo>
                    <a:lnTo>
                      <a:pt x="18" y="153"/>
                    </a:lnTo>
                    <a:lnTo>
                      <a:pt x="24" y="142"/>
                    </a:lnTo>
                    <a:lnTo>
                      <a:pt x="30" y="142"/>
                    </a:lnTo>
                    <a:lnTo>
                      <a:pt x="18" y="124"/>
                    </a:lnTo>
                    <a:lnTo>
                      <a:pt x="36" y="118"/>
                    </a:lnTo>
                    <a:lnTo>
                      <a:pt x="36" y="112"/>
                    </a:lnTo>
                    <a:lnTo>
                      <a:pt x="36" y="106"/>
                    </a:lnTo>
                    <a:lnTo>
                      <a:pt x="30" y="95"/>
                    </a:lnTo>
                    <a:lnTo>
                      <a:pt x="36" y="95"/>
                    </a:lnTo>
                    <a:lnTo>
                      <a:pt x="36" y="89"/>
                    </a:lnTo>
                    <a:lnTo>
                      <a:pt x="24" y="77"/>
                    </a:lnTo>
                    <a:lnTo>
                      <a:pt x="18" y="71"/>
                    </a:lnTo>
                    <a:lnTo>
                      <a:pt x="30" y="71"/>
                    </a:lnTo>
                    <a:lnTo>
                      <a:pt x="30" y="53"/>
                    </a:lnTo>
                    <a:lnTo>
                      <a:pt x="41" y="53"/>
                    </a:lnTo>
                    <a:lnTo>
                      <a:pt x="36" y="36"/>
                    </a:lnTo>
                    <a:lnTo>
                      <a:pt x="47" y="36"/>
                    </a:lnTo>
                    <a:lnTo>
                      <a:pt x="47" y="24"/>
                    </a:lnTo>
                    <a:lnTo>
                      <a:pt x="53" y="12"/>
                    </a:lnTo>
                    <a:lnTo>
                      <a:pt x="65" y="24"/>
                    </a:lnTo>
                    <a:lnTo>
                      <a:pt x="77" y="36"/>
                    </a:lnTo>
                    <a:lnTo>
                      <a:pt x="83" y="30"/>
                    </a:lnTo>
                    <a:lnTo>
                      <a:pt x="83" y="12"/>
                    </a:lnTo>
                    <a:lnTo>
                      <a:pt x="94" y="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6"/>
                    </a:lnTo>
                    <a:lnTo>
                      <a:pt x="106" y="30"/>
                    </a:lnTo>
                    <a:lnTo>
                      <a:pt x="106" y="30"/>
                    </a:lnTo>
                    <a:lnTo>
                      <a:pt x="118" y="24"/>
                    </a:lnTo>
                    <a:lnTo>
                      <a:pt x="124" y="30"/>
                    </a:lnTo>
                    <a:lnTo>
                      <a:pt x="124" y="36"/>
                    </a:lnTo>
                    <a:lnTo>
                      <a:pt x="130" y="36"/>
                    </a:lnTo>
                    <a:lnTo>
                      <a:pt x="130" y="42"/>
                    </a:lnTo>
                    <a:lnTo>
                      <a:pt x="130" y="47"/>
                    </a:lnTo>
                    <a:lnTo>
                      <a:pt x="136" y="53"/>
                    </a:lnTo>
                    <a:lnTo>
                      <a:pt x="130" y="59"/>
                    </a:lnTo>
                    <a:lnTo>
                      <a:pt x="136" y="65"/>
                    </a:lnTo>
                    <a:lnTo>
                      <a:pt x="136" y="65"/>
                    </a:lnTo>
                    <a:lnTo>
                      <a:pt x="136" y="59"/>
                    </a:lnTo>
                    <a:lnTo>
                      <a:pt x="153" y="53"/>
                    </a:lnTo>
                    <a:lnTo>
                      <a:pt x="159" y="47"/>
                    </a:lnTo>
                    <a:lnTo>
                      <a:pt x="159" y="47"/>
                    </a:lnTo>
                    <a:lnTo>
                      <a:pt x="159" y="42"/>
                    </a:lnTo>
                    <a:lnTo>
                      <a:pt x="177" y="53"/>
                    </a:lnTo>
                    <a:lnTo>
                      <a:pt x="183" y="47"/>
                    </a:lnTo>
                    <a:lnTo>
                      <a:pt x="183" y="59"/>
                    </a:lnTo>
                    <a:lnTo>
                      <a:pt x="189" y="71"/>
                    </a:lnTo>
                    <a:lnTo>
                      <a:pt x="189" y="77"/>
                    </a:lnTo>
                    <a:lnTo>
                      <a:pt x="195" y="83"/>
                    </a:lnTo>
                    <a:lnTo>
                      <a:pt x="195" y="83"/>
                    </a:lnTo>
                    <a:lnTo>
                      <a:pt x="195" y="89"/>
                    </a:lnTo>
                    <a:lnTo>
                      <a:pt x="195" y="95"/>
                    </a:lnTo>
                    <a:lnTo>
                      <a:pt x="206" y="106"/>
                    </a:lnTo>
                    <a:lnTo>
                      <a:pt x="224" y="118"/>
                    </a:lnTo>
                    <a:lnTo>
                      <a:pt x="236" y="136"/>
                    </a:lnTo>
                    <a:lnTo>
                      <a:pt x="248" y="136"/>
                    </a:lnTo>
                    <a:lnTo>
                      <a:pt x="248" y="142"/>
                    </a:lnTo>
                    <a:lnTo>
                      <a:pt x="230" y="153"/>
                    </a:lnTo>
                    <a:lnTo>
                      <a:pt x="230" y="165"/>
                    </a:lnTo>
                    <a:lnTo>
                      <a:pt x="224" y="165"/>
                    </a:lnTo>
                    <a:lnTo>
                      <a:pt x="224" y="183"/>
                    </a:lnTo>
                    <a:lnTo>
                      <a:pt x="212" y="189"/>
                    </a:lnTo>
                    <a:lnTo>
                      <a:pt x="212" y="189"/>
                    </a:lnTo>
                    <a:lnTo>
                      <a:pt x="212" y="206"/>
                    </a:lnTo>
                    <a:lnTo>
                      <a:pt x="212" y="206"/>
                    </a:lnTo>
                    <a:lnTo>
                      <a:pt x="206" y="212"/>
                    </a:lnTo>
                    <a:lnTo>
                      <a:pt x="195" y="212"/>
                    </a:lnTo>
                    <a:lnTo>
                      <a:pt x="200" y="230"/>
                    </a:lnTo>
                    <a:lnTo>
                      <a:pt x="200" y="236"/>
                    </a:lnTo>
                    <a:lnTo>
                      <a:pt x="212" y="236"/>
                    </a:lnTo>
                    <a:lnTo>
                      <a:pt x="212" y="254"/>
                    </a:lnTo>
                    <a:lnTo>
                      <a:pt x="212" y="260"/>
                    </a:lnTo>
                    <a:lnTo>
                      <a:pt x="212" y="265"/>
                    </a:lnTo>
                    <a:lnTo>
                      <a:pt x="218" y="277"/>
                    </a:lnTo>
                    <a:lnTo>
                      <a:pt x="218" y="283"/>
                    </a:lnTo>
                    <a:lnTo>
                      <a:pt x="206" y="283"/>
                    </a:lnTo>
                    <a:lnTo>
                      <a:pt x="200" y="277"/>
                    </a:lnTo>
                    <a:lnTo>
                      <a:pt x="195" y="271"/>
                    </a:lnTo>
                    <a:lnTo>
                      <a:pt x="195" y="265"/>
                    </a:lnTo>
                    <a:lnTo>
                      <a:pt x="171" y="265"/>
                    </a:lnTo>
                    <a:lnTo>
                      <a:pt x="159" y="248"/>
                    </a:lnTo>
                    <a:lnTo>
                      <a:pt x="147" y="254"/>
                    </a:lnTo>
                    <a:lnTo>
                      <a:pt x="142" y="248"/>
                    </a:lnTo>
                    <a:lnTo>
                      <a:pt x="136" y="260"/>
                    </a:lnTo>
                    <a:lnTo>
                      <a:pt x="124" y="254"/>
                    </a:lnTo>
                    <a:lnTo>
                      <a:pt x="118" y="265"/>
                    </a:lnTo>
                    <a:lnTo>
                      <a:pt x="112" y="271"/>
                    </a:lnTo>
                    <a:lnTo>
                      <a:pt x="94" y="265"/>
                    </a:lnTo>
                    <a:lnTo>
                      <a:pt x="94" y="265"/>
                    </a:lnTo>
                    <a:lnTo>
                      <a:pt x="89" y="271"/>
                    </a:lnTo>
                    <a:lnTo>
                      <a:pt x="77" y="265"/>
                    </a:lnTo>
                    <a:lnTo>
                      <a:pt x="71" y="265"/>
                    </a:lnTo>
                    <a:lnTo>
                      <a:pt x="53" y="248"/>
                    </a:lnTo>
                    <a:lnTo>
                      <a:pt x="47" y="254"/>
                    </a:lnTo>
                    <a:lnTo>
                      <a:pt x="47" y="260"/>
                    </a:lnTo>
                    <a:lnTo>
                      <a:pt x="41" y="260"/>
                    </a:lnTo>
                    <a:lnTo>
                      <a:pt x="30" y="265"/>
                    </a:lnTo>
                    <a:lnTo>
                      <a:pt x="24" y="254"/>
                    </a:lnTo>
                    <a:lnTo>
                      <a:pt x="6" y="248"/>
                    </a:lnTo>
                    <a:close/>
                  </a:path>
                </a:pathLst>
              </a:custGeom>
              <a:solidFill>
                <a:srgbClr val="FF9966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Freeform 636">
                <a:extLst>
                  <a:ext uri="{FF2B5EF4-FFF2-40B4-BE49-F238E27FC236}">
                    <a16:creationId xmlns:a16="http://schemas.microsoft.com/office/drawing/2014/main" id="{BA87B8B7-DC11-42A5-8CE3-856A2AED7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988" y="4979988"/>
                <a:ext cx="606425" cy="608013"/>
              </a:xfrm>
              <a:custGeom>
                <a:avLst/>
                <a:gdLst>
                  <a:gd name="T0" fmla="*/ 300 w 382"/>
                  <a:gd name="T1" fmla="*/ 253 h 383"/>
                  <a:gd name="T2" fmla="*/ 271 w 382"/>
                  <a:gd name="T3" fmla="*/ 224 h 383"/>
                  <a:gd name="T4" fmla="*/ 265 w 382"/>
                  <a:gd name="T5" fmla="*/ 212 h 383"/>
                  <a:gd name="T6" fmla="*/ 259 w 382"/>
                  <a:gd name="T7" fmla="*/ 182 h 383"/>
                  <a:gd name="T8" fmla="*/ 235 w 382"/>
                  <a:gd name="T9" fmla="*/ 182 h 383"/>
                  <a:gd name="T10" fmla="*/ 212 w 382"/>
                  <a:gd name="T11" fmla="*/ 194 h 383"/>
                  <a:gd name="T12" fmla="*/ 206 w 382"/>
                  <a:gd name="T13" fmla="*/ 194 h 383"/>
                  <a:gd name="T14" fmla="*/ 206 w 382"/>
                  <a:gd name="T15" fmla="*/ 177 h 383"/>
                  <a:gd name="T16" fmla="*/ 200 w 382"/>
                  <a:gd name="T17" fmla="*/ 165 h 383"/>
                  <a:gd name="T18" fmla="*/ 182 w 382"/>
                  <a:gd name="T19" fmla="*/ 165 h 383"/>
                  <a:gd name="T20" fmla="*/ 182 w 382"/>
                  <a:gd name="T21" fmla="*/ 135 h 383"/>
                  <a:gd name="T22" fmla="*/ 159 w 382"/>
                  <a:gd name="T23" fmla="*/ 165 h 383"/>
                  <a:gd name="T24" fmla="*/ 129 w 382"/>
                  <a:gd name="T25" fmla="*/ 147 h 383"/>
                  <a:gd name="T26" fmla="*/ 112 w 382"/>
                  <a:gd name="T27" fmla="*/ 171 h 383"/>
                  <a:gd name="T28" fmla="*/ 106 w 382"/>
                  <a:gd name="T29" fmla="*/ 206 h 383"/>
                  <a:gd name="T30" fmla="*/ 112 w 382"/>
                  <a:gd name="T31" fmla="*/ 224 h 383"/>
                  <a:gd name="T32" fmla="*/ 112 w 382"/>
                  <a:gd name="T33" fmla="*/ 241 h 383"/>
                  <a:gd name="T34" fmla="*/ 94 w 382"/>
                  <a:gd name="T35" fmla="*/ 259 h 383"/>
                  <a:gd name="T36" fmla="*/ 94 w 382"/>
                  <a:gd name="T37" fmla="*/ 288 h 383"/>
                  <a:gd name="T38" fmla="*/ 94 w 382"/>
                  <a:gd name="T39" fmla="*/ 306 h 383"/>
                  <a:gd name="T40" fmla="*/ 76 w 382"/>
                  <a:gd name="T41" fmla="*/ 324 h 383"/>
                  <a:gd name="T42" fmla="*/ 94 w 382"/>
                  <a:gd name="T43" fmla="*/ 359 h 383"/>
                  <a:gd name="T44" fmla="*/ 64 w 382"/>
                  <a:gd name="T45" fmla="*/ 383 h 383"/>
                  <a:gd name="T46" fmla="*/ 47 w 382"/>
                  <a:gd name="T47" fmla="*/ 371 h 383"/>
                  <a:gd name="T48" fmla="*/ 35 w 382"/>
                  <a:gd name="T49" fmla="*/ 377 h 383"/>
                  <a:gd name="T50" fmla="*/ 23 w 382"/>
                  <a:gd name="T51" fmla="*/ 383 h 383"/>
                  <a:gd name="T52" fmla="*/ 35 w 382"/>
                  <a:gd name="T53" fmla="*/ 359 h 383"/>
                  <a:gd name="T54" fmla="*/ 5 w 382"/>
                  <a:gd name="T55" fmla="*/ 347 h 383"/>
                  <a:gd name="T56" fmla="*/ 0 w 382"/>
                  <a:gd name="T57" fmla="*/ 318 h 383"/>
                  <a:gd name="T58" fmla="*/ 5 w 382"/>
                  <a:gd name="T59" fmla="*/ 288 h 383"/>
                  <a:gd name="T60" fmla="*/ 5 w 382"/>
                  <a:gd name="T61" fmla="*/ 277 h 383"/>
                  <a:gd name="T62" fmla="*/ 0 w 382"/>
                  <a:gd name="T63" fmla="*/ 265 h 383"/>
                  <a:gd name="T64" fmla="*/ 0 w 382"/>
                  <a:gd name="T65" fmla="*/ 230 h 383"/>
                  <a:gd name="T66" fmla="*/ 11 w 382"/>
                  <a:gd name="T67" fmla="*/ 206 h 383"/>
                  <a:gd name="T68" fmla="*/ 41 w 382"/>
                  <a:gd name="T69" fmla="*/ 159 h 383"/>
                  <a:gd name="T70" fmla="*/ 76 w 382"/>
                  <a:gd name="T71" fmla="*/ 129 h 383"/>
                  <a:gd name="T72" fmla="*/ 112 w 382"/>
                  <a:gd name="T73" fmla="*/ 118 h 383"/>
                  <a:gd name="T74" fmla="*/ 141 w 382"/>
                  <a:gd name="T75" fmla="*/ 71 h 383"/>
                  <a:gd name="T76" fmla="*/ 159 w 382"/>
                  <a:gd name="T77" fmla="*/ 59 h 383"/>
                  <a:gd name="T78" fmla="*/ 176 w 382"/>
                  <a:gd name="T79" fmla="*/ 6 h 383"/>
                  <a:gd name="T80" fmla="*/ 206 w 382"/>
                  <a:gd name="T81" fmla="*/ 18 h 383"/>
                  <a:gd name="T82" fmla="*/ 253 w 382"/>
                  <a:gd name="T83" fmla="*/ 12 h 383"/>
                  <a:gd name="T84" fmla="*/ 247 w 382"/>
                  <a:gd name="T85" fmla="*/ 59 h 383"/>
                  <a:gd name="T86" fmla="*/ 294 w 382"/>
                  <a:gd name="T87" fmla="*/ 82 h 383"/>
                  <a:gd name="T88" fmla="*/ 335 w 382"/>
                  <a:gd name="T89" fmla="*/ 94 h 383"/>
                  <a:gd name="T90" fmla="*/ 341 w 382"/>
                  <a:gd name="T91" fmla="*/ 112 h 383"/>
                  <a:gd name="T92" fmla="*/ 347 w 382"/>
                  <a:gd name="T93" fmla="*/ 135 h 383"/>
                  <a:gd name="T94" fmla="*/ 341 w 382"/>
                  <a:gd name="T95" fmla="*/ 141 h 383"/>
                  <a:gd name="T96" fmla="*/ 318 w 382"/>
                  <a:gd name="T97" fmla="*/ 159 h 383"/>
                  <a:gd name="T98" fmla="*/ 329 w 382"/>
                  <a:gd name="T99" fmla="*/ 182 h 383"/>
                  <a:gd name="T100" fmla="*/ 382 w 382"/>
                  <a:gd name="T101" fmla="*/ 182 h 383"/>
                  <a:gd name="T102" fmla="*/ 365 w 382"/>
                  <a:gd name="T103" fmla="*/ 200 h 383"/>
                  <a:gd name="T104" fmla="*/ 359 w 382"/>
                  <a:gd name="T105" fmla="*/ 212 h 383"/>
                  <a:gd name="T106" fmla="*/ 365 w 382"/>
                  <a:gd name="T107" fmla="*/ 235 h 383"/>
                  <a:gd name="T108" fmla="*/ 353 w 382"/>
                  <a:gd name="T109" fmla="*/ 235 h 383"/>
                  <a:gd name="T110" fmla="*/ 347 w 382"/>
                  <a:gd name="T111" fmla="*/ 253 h 383"/>
                  <a:gd name="T112" fmla="*/ 324 w 382"/>
                  <a:gd name="T113" fmla="*/ 271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82" h="383">
                    <a:moveTo>
                      <a:pt x="324" y="271"/>
                    </a:moveTo>
                    <a:lnTo>
                      <a:pt x="312" y="271"/>
                    </a:lnTo>
                    <a:lnTo>
                      <a:pt x="300" y="253"/>
                    </a:lnTo>
                    <a:lnTo>
                      <a:pt x="282" y="241"/>
                    </a:lnTo>
                    <a:lnTo>
                      <a:pt x="271" y="230"/>
                    </a:lnTo>
                    <a:lnTo>
                      <a:pt x="271" y="224"/>
                    </a:lnTo>
                    <a:lnTo>
                      <a:pt x="271" y="218"/>
                    </a:lnTo>
                    <a:lnTo>
                      <a:pt x="271" y="218"/>
                    </a:lnTo>
                    <a:lnTo>
                      <a:pt x="265" y="212"/>
                    </a:lnTo>
                    <a:lnTo>
                      <a:pt x="265" y="206"/>
                    </a:lnTo>
                    <a:lnTo>
                      <a:pt x="259" y="194"/>
                    </a:lnTo>
                    <a:lnTo>
                      <a:pt x="259" y="182"/>
                    </a:lnTo>
                    <a:lnTo>
                      <a:pt x="253" y="188"/>
                    </a:lnTo>
                    <a:lnTo>
                      <a:pt x="235" y="177"/>
                    </a:lnTo>
                    <a:lnTo>
                      <a:pt x="235" y="182"/>
                    </a:lnTo>
                    <a:lnTo>
                      <a:pt x="235" y="182"/>
                    </a:lnTo>
                    <a:lnTo>
                      <a:pt x="229" y="188"/>
                    </a:lnTo>
                    <a:lnTo>
                      <a:pt x="212" y="194"/>
                    </a:lnTo>
                    <a:lnTo>
                      <a:pt x="212" y="200"/>
                    </a:lnTo>
                    <a:lnTo>
                      <a:pt x="212" y="200"/>
                    </a:lnTo>
                    <a:lnTo>
                      <a:pt x="206" y="194"/>
                    </a:lnTo>
                    <a:lnTo>
                      <a:pt x="212" y="188"/>
                    </a:lnTo>
                    <a:lnTo>
                      <a:pt x="206" y="182"/>
                    </a:lnTo>
                    <a:lnTo>
                      <a:pt x="206" y="177"/>
                    </a:lnTo>
                    <a:lnTo>
                      <a:pt x="206" y="171"/>
                    </a:lnTo>
                    <a:lnTo>
                      <a:pt x="200" y="171"/>
                    </a:lnTo>
                    <a:lnTo>
                      <a:pt x="200" y="165"/>
                    </a:lnTo>
                    <a:lnTo>
                      <a:pt x="194" y="159"/>
                    </a:lnTo>
                    <a:lnTo>
                      <a:pt x="182" y="165"/>
                    </a:lnTo>
                    <a:lnTo>
                      <a:pt x="182" y="165"/>
                    </a:lnTo>
                    <a:lnTo>
                      <a:pt x="176" y="141"/>
                    </a:lnTo>
                    <a:lnTo>
                      <a:pt x="182" y="135"/>
                    </a:lnTo>
                    <a:lnTo>
                      <a:pt x="182" y="135"/>
                    </a:lnTo>
                    <a:lnTo>
                      <a:pt x="170" y="141"/>
                    </a:lnTo>
                    <a:lnTo>
                      <a:pt x="159" y="147"/>
                    </a:lnTo>
                    <a:lnTo>
                      <a:pt x="159" y="165"/>
                    </a:lnTo>
                    <a:lnTo>
                      <a:pt x="153" y="171"/>
                    </a:lnTo>
                    <a:lnTo>
                      <a:pt x="141" y="159"/>
                    </a:lnTo>
                    <a:lnTo>
                      <a:pt x="129" y="147"/>
                    </a:lnTo>
                    <a:lnTo>
                      <a:pt x="123" y="159"/>
                    </a:lnTo>
                    <a:lnTo>
                      <a:pt x="123" y="171"/>
                    </a:lnTo>
                    <a:lnTo>
                      <a:pt x="112" y="171"/>
                    </a:lnTo>
                    <a:lnTo>
                      <a:pt x="117" y="188"/>
                    </a:lnTo>
                    <a:lnTo>
                      <a:pt x="106" y="188"/>
                    </a:lnTo>
                    <a:lnTo>
                      <a:pt x="106" y="206"/>
                    </a:lnTo>
                    <a:lnTo>
                      <a:pt x="94" y="206"/>
                    </a:lnTo>
                    <a:lnTo>
                      <a:pt x="100" y="212"/>
                    </a:lnTo>
                    <a:lnTo>
                      <a:pt x="112" y="224"/>
                    </a:lnTo>
                    <a:lnTo>
                      <a:pt x="112" y="230"/>
                    </a:lnTo>
                    <a:lnTo>
                      <a:pt x="106" y="230"/>
                    </a:lnTo>
                    <a:lnTo>
                      <a:pt x="112" y="241"/>
                    </a:lnTo>
                    <a:lnTo>
                      <a:pt x="112" y="247"/>
                    </a:lnTo>
                    <a:lnTo>
                      <a:pt x="112" y="253"/>
                    </a:lnTo>
                    <a:lnTo>
                      <a:pt x="94" y="259"/>
                    </a:lnTo>
                    <a:lnTo>
                      <a:pt x="106" y="277"/>
                    </a:lnTo>
                    <a:lnTo>
                      <a:pt x="100" y="277"/>
                    </a:lnTo>
                    <a:lnTo>
                      <a:pt x="94" y="288"/>
                    </a:lnTo>
                    <a:lnTo>
                      <a:pt x="88" y="294"/>
                    </a:lnTo>
                    <a:lnTo>
                      <a:pt x="88" y="300"/>
                    </a:lnTo>
                    <a:lnTo>
                      <a:pt x="94" y="306"/>
                    </a:lnTo>
                    <a:lnTo>
                      <a:pt x="88" y="318"/>
                    </a:lnTo>
                    <a:lnTo>
                      <a:pt x="82" y="318"/>
                    </a:lnTo>
                    <a:lnTo>
                      <a:pt x="76" y="324"/>
                    </a:lnTo>
                    <a:lnTo>
                      <a:pt x="82" y="336"/>
                    </a:lnTo>
                    <a:lnTo>
                      <a:pt x="88" y="341"/>
                    </a:lnTo>
                    <a:lnTo>
                      <a:pt x="94" y="359"/>
                    </a:lnTo>
                    <a:lnTo>
                      <a:pt x="82" y="371"/>
                    </a:lnTo>
                    <a:lnTo>
                      <a:pt x="82" y="383"/>
                    </a:lnTo>
                    <a:lnTo>
                      <a:pt x="64" y="383"/>
                    </a:lnTo>
                    <a:lnTo>
                      <a:pt x="59" y="371"/>
                    </a:lnTo>
                    <a:lnTo>
                      <a:pt x="53" y="371"/>
                    </a:lnTo>
                    <a:lnTo>
                      <a:pt x="47" y="371"/>
                    </a:lnTo>
                    <a:lnTo>
                      <a:pt x="47" y="383"/>
                    </a:lnTo>
                    <a:lnTo>
                      <a:pt x="41" y="383"/>
                    </a:lnTo>
                    <a:lnTo>
                      <a:pt x="35" y="377"/>
                    </a:lnTo>
                    <a:lnTo>
                      <a:pt x="35" y="377"/>
                    </a:lnTo>
                    <a:lnTo>
                      <a:pt x="35" y="383"/>
                    </a:lnTo>
                    <a:lnTo>
                      <a:pt x="23" y="383"/>
                    </a:lnTo>
                    <a:lnTo>
                      <a:pt x="17" y="377"/>
                    </a:lnTo>
                    <a:lnTo>
                      <a:pt x="17" y="365"/>
                    </a:lnTo>
                    <a:lnTo>
                      <a:pt x="35" y="359"/>
                    </a:lnTo>
                    <a:lnTo>
                      <a:pt x="35" y="353"/>
                    </a:lnTo>
                    <a:lnTo>
                      <a:pt x="35" y="347"/>
                    </a:lnTo>
                    <a:lnTo>
                      <a:pt x="5" y="347"/>
                    </a:lnTo>
                    <a:lnTo>
                      <a:pt x="5" y="341"/>
                    </a:lnTo>
                    <a:lnTo>
                      <a:pt x="0" y="330"/>
                    </a:lnTo>
                    <a:lnTo>
                      <a:pt x="0" y="318"/>
                    </a:lnTo>
                    <a:lnTo>
                      <a:pt x="11" y="312"/>
                    </a:lnTo>
                    <a:lnTo>
                      <a:pt x="0" y="300"/>
                    </a:lnTo>
                    <a:lnTo>
                      <a:pt x="5" y="288"/>
                    </a:lnTo>
                    <a:lnTo>
                      <a:pt x="5" y="288"/>
                    </a:lnTo>
                    <a:lnTo>
                      <a:pt x="11" y="283"/>
                    </a:lnTo>
                    <a:lnTo>
                      <a:pt x="5" y="277"/>
                    </a:lnTo>
                    <a:lnTo>
                      <a:pt x="0" y="271"/>
                    </a:lnTo>
                    <a:lnTo>
                      <a:pt x="5" y="265"/>
                    </a:lnTo>
                    <a:lnTo>
                      <a:pt x="0" y="265"/>
                    </a:lnTo>
                    <a:lnTo>
                      <a:pt x="5" y="253"/>
                    </a:lnTo>
                    <a:lnTo>
                      <a:pt x="5" y="241"/>
                    </a:lnTo>
                    <a:lnTo>
                      <a:pt x="0" y="230"/>
                    </a:lnTo>
                    <a:lnTo>
                      <a:pt x="5" y="230"/>
                    </a:lnTo>
                    <a:lnTo>
                      <a:pt x="0" y="218"/>
                    </a:lnTo>
                    <a:lnTo>
                      <a:pt x="11" y="206"/>
                    </a:lnTo>
                    <a:lnTo>
                      <a:pt x="17" y="200"/>
                    </a:lnTo>
                    <a:lnTo>
                      <a:pt x="17" y="182"/>
                    </a:lnTo>
                    <a:lnTo>
                      <a:pt x="41" y="159"/>
                    </a:lnTo>
                    <a:lnTo>
                      <a:pt x="70" y="141"/>
                    </a:lnTo>
                    <a:lnTo>
                      <a:pt x="76" y="141"/>
                    </a:lnTo>
                    <a:lnTo>
                      <a:pt x="76" y="129"/>
                    </a:lnTo>
                    <a:lnTo>
                      <a:pt x="76" y="129"/>
                    </a:lnTo>
                    <a:lnTo>
                      <a:pt x="100" y="118"/>
                    </a:lnTo>
                    <a:lnTo>
                      <a:pt x="112" y="118"/>
                    </a:lnTo>
                    <a:lnTo>
                      <a:pt x="123" y="100"/>
                    </a:lnTo>
                    <a:lnTo>
                      <a:pt x="129" y="82"/>
                    </a:lnTo>
                    <a:lnTo>
                      <a:pt x="141" y="71"/>
                    </a:lnTo>
                    <a:lnTo>
                      <a:pt x="147" y="65"/>
                    </a:lnTo>
                    <a:lnTo>
                      <a:pt x="159" y="71"/>
                    </a:lnTo>
                    <a:lnTo>
                      <a:pt x="159" y="59"/>
                    </a:lnTo>
                    <a:lnTo>
                      <a:pt x="165" y="53"/>
                    </a:lnTo>
                    <a:lnTo>
                      <a:pt x="170" y="47"/>
                    </a:lnTo>
                    <a:lnTo>
                      <a:pt x="176" y="6"/>
                    </a:lnTo>
                    <a:lnTo>
                      <a:pt x="182" y="18"/>
                    </a:lnTo>
                    <a:lnTo>
                      <a:pt x="200" y="18"/>
                    </a:lnTo>
                    <a:lnTo>
                      <a:pt x="206" y="18"/>
                    </a:lnTo>
                    <a:lnTo>
                      <a:pt x="212" y="12"/>
                    </a:lnTo>
                    <a:lnTo>
                      <a:pt x="223" y="0"/>
                    </a:lnTo>
                    <a:lnTo>
                      <a:pt x="253" y="12"/>
                    </a:lnTo>
                    <a:lnTo>
                      <a:pt x="253" y="18"/>
                    </a:lnTo>
                    <a:lnTo>
                      <a:pt x="265" y="29"/>
                    </a:lnTo>
                    <a:lnTo>
                      <a:pt x="247" y="59"/>
                    </a:lnTo>
                    <a:lnTo>
                      <a:pt x="265" y="65"/>
                    </a:lnTo>
                    <a:lnTo>
                      <a:pt x="276" y="76"/>
                    </a:lnTo>
                    <a:lnTo>
                      <a:pt x="294" y="82"/>
                    </a:lnTo>
                    <a:lnTo>
                      <a:pt x="318" y="94"/>
                    </a:lnTo>
                    <a:lnTo>
                      <a:pt x="329" y="94"/>
                    </a:lnTo>
                    <a:lnTo>
                      <a:pt x="335" y="94"/>
                    </a:lnTo>
                    <a:lnTo>
                      <a:pt x="341" y="94"/>
                    </a:lnTo>
                    <a:lnTo>
                      <a:pt x="347" y="100"/>
                    </a:lnTo>
                    <a:lnTo>
                      <a:pt x="341" y="112"/>
                    </a:lnTo>
                    <a:lnTo>
                      <a:pt x="347" y="124"/>
                    </a:lnTo>
                    <a:lnTo>
                      <a:pt x="353" y="124"/>
                    </a:lnTo>
                    <a:lnTo>
                      <a:pt x="347" y="135"/>
                    </a:lnTo>
                    <a:lnTo>
                      <a:pt x="353" y="141"/>
                    </a:lnTo>
                    <a:lnTo>
                      <a:pt x="347" y="147"/>
                    </a:lnTo>
                    <a:lnTo>
                      <a:pt x="341" y="141"/>
                    </a:lnTo>
                    <a:lnTo>
                      <a:pt x="324" y="141"/>
                    </a:lnTo>
                    <a:lnTo>
                      <a:pt x="324" y="153"/>
                    </a:lnTo>
                    <a:lnTo>
                      <a:pt x="318" y="159"/>
                    </a:lnTo>
                    <a:lnTo>
                      <a:pt x="318" y="165"/>
                    </a:lnTo>
                    <a:lnTo>
                      <a:pt x="324" y="171"/>
                    </a:lnTo>
                    <a:lnTo>
                      <a:pt x="329" y="182"/>
                    </a:lnTo>
                    <a:lnTo>
                      <a:pt x="335" y="182"/>
                    </a:lnTo>
                    <a:lnTo>
                      <a:pt x="353" y="182"/>
                    </a:lnTo>
                    <a:lnTo>
                      <a:pt x="382" y="182"/>
                    </a:lnTo>
                    <a:lnTo>
                      <a:pt x="377" y="188"/>
                    </a:lnTo>
                    <a:lnTo>
                      <a:pt x="365" y="194"/>
                    </a:lnTo>
                    <a:lnTo>
                      <a:pt x="365" y="200"/>
                    </a:lnTo>
                    <a:lnTo>
                      <a:pt x="371" y="206"/>
                    </a:lnTo>
                    <a:lnTo>
                      <a:pt x="365" y="218"/>
                    </a:lnTo>
                    <a:lnTo>
                      <a:pt x="359" y="212"/>
                    </a:lnTo>
                    <a:lnTo>
                      <a:pt x="359" y="218"/>
                    </a:lnTo>
                    <a:lnTo>
                      <a:pt x="359" y="224"/>
                    </a:lnTo>
                    <a:lnTo>
                      <a:pt x="365" y="235"/>
                    </a:lnTo>
                    <a:lnTo>
                      <a:pt x="359" y="235"/>
                    </a:lnTo>
                    <a:lnTo>
                      <a:pt x="353" y="230"/>
                    </a:lnTo>
                    <a:lnTo>
                      <a:pt x="353" y="235"/>
                    </a:lnTo>
                    <a:lnTo>
                      <a:pt x="353" y="241"/>
                    </a:lnTo>
                    <a:lnTo>
                      <a:pt x="347" y="247"/>
                    </a:lnTo>
                    <a:lnTo>
                      <a:pt x="347" y="253"/>
                    </a:lnTo>
                    <a:lnTo>
                      <a:pt x="341" y="259"/>
                    </a:lnTo>
                    <a:lnTo>
                      <a:pt x="341" y="271"/>
                    </a:lnTo>
                    <a:lnTo>
                      <a:pt x="324" y="271"/>
                    </a:lnTo>
                    <a:close/>
                  </a:path>
                </a:pathLst>
              </a:custGeom>
              <a:solidFill>
                <a:srgbClr val="FF9966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Freeform 638">
                <a:extLst>
                  <a:ext uri="{FF2B5EF4-FFF2-40B4-BE49-F238E27FC236}">
                    <a16:creationId xmlns:a16="http://schemas.microsoft.com/office/drawing/2014/main" id="{47FDE6F8-9FAD-4DA2-974F-2E9092B0E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788" y="3230562"/>
                <a:ext cx="925513" cy="823913"/>
              </a:xfrm>
              <a:custGeom>
                <a:avLst/>
                <a:gdLst>
                  <a:gd name="T0" fmla="*/ 376 w 583"/>
                  <a:gd name="T1" fmla="*/ 513 h 519"/>
                  <a:gd name="T2" fmla="*/ 347 w 583"/>
                  <a:gd name="T3" fmla="*/ 495 h 519"/>
                  <a:gd name="T4" fmla="*/ 288 w 583"/>
                  <a:gd name="T5" fmla="*/ 477 h 519"/>
                  <a:gd name="T6" fmla="*/ 247 w 583"/>
                  <a:gd name="T7" fmla="*/ 472 h 519"/>
                  <a:gd name="T8" fmla="*/ 235 w 583"/>
                  <a:gd name="T9" fmla="*/ 442 h 519"/>
                  <a:gd name="T10" fmla="*/ 212 w 583"/>
                  <a:gd name="T11" fmla="*/ 395 h 519"/>
                  <a:gd name="T12" fmla="*/ 217 w 583"/>
                  <a:gd name="T13" fmla="*/ 371 h 519"/>
                  <a:gd name="T14" fmla="*/ 212 w 583"/>
                  <a:gd name="T15" fmla="*/ 312 h 519"/>
                  <a:gd name="T16" fmla="*/ 188 w 583"/>
                  <a:gd name="T17" fmla="*/ 318 h 519"/>
                  <a:gd name="T18" fmla="*/ 176 w 583"/>
                  <a:gd name="T19" fmla="*/ 318 h 519"/>
                  <a:gd name="T20" fmla="*/ 176 w 583"/>
                  <a:gd name="T21" fmla="*/ 289 h 519"/>
                  <a:gd name="T22" fmla="*/ 153 w 583"/>
                  <a:gd name="T23" fmla="*/ 283 h 519"/>
                  <a:gd name="T24" fmla="*/ 106 w 583"/>
                  <a:gd name="T25" fmla="*/ 277 h 519"/>
                  <a:gd name="T26" fmla="*/ 106 w 583"/>
                  <a:gd name="T27" fmla="*/ 254 h 519"/>
                  <a:gd name="T28" fmla="*/ 70 w 583"/>
                  <a:gd name="T29" fmla="*/ 218 h 519"/>
                  <a:gd name="T30" fmla="*/ 82 w 583"/>
                  <a:gd name="T31" fmla="*/ 195 h 519"/>
                  <a:gd name="T32" fmla="*/ 35 w 583"/>
                  <a:gd name="T33" fmla="*/ 177 h 519"/>
                  <a:gd name="T34" fmla="*/ 11 w 583"/>
                  <a:gd name="T35" fmla="*/ 118 h 519"/>
                  <a:gd name="T36" fmla="*/ 29 w 583"/>
                  <a:gd name="T37" fmla="*/ 94 h 519"/>
                  <a:gd name="T38" fmla="*/ 5 w 583"/>
                  <a:gd name="T39" fmla="*/ 47 h 519"/>
                  <a:gd name="T40" fmla="*/ 23 w 583"/>
                  <a:gd name="T41" fmla="*/ 24 h 519"/>
                  <a:gd name="T42" fmla="*/ 64 w 583"/>
                  <a:gd name="T43" fmla="*/ 36 h 519"/>
                  <a:gd name="T44" fmla="*/ 76 w 583"/>
                  <a:gd name="T45" fmla="*/ 30 h 519"/>
                  <a:gd name="T46" fmla="*/ 100 w 583"/>
                  <a:gd name="T47" fmla="*/ 12 h 519"/>
                  <a:gd name="T48" fmla="*/ 135 w 583"/>
                  <a:gd name="T49" fmla="*/ 0 h 519"/>
                  <a:gd name="T50" fmla="*/ 153 w 583"/>
                  <a:gd name="T51" fmla="*/ 6 h 519"/>
                  <a:gd name="T52" fmla="*/ 164 w 583"/>
                  <a:gd name="T53" fmla="*/ 24 h 519"/>
                  <a:gd name="T54" fmla="*/ 170 w 583"/>
                  <a:gd name="T55" fmla="*/ 47 h 519"/>
                  <a:gd name="T56" fmla="*/ 182 w 583"/>
                  <a:gd name="T57" fmla="*/ 65 h 519"/>
                  <a:gd name="T58" fmla="*/ 206 w 583"/>
                  <a:gd name="T59" fmla="*/ 77 h 519"/>
                  <a:gd name="T60" fmla="*/ 217 w 583"/>
                  <a:gd name="T61" fmla="*/ 106 h 519"/>
                  <a:gd name="T62" fmla="*/ 217 w 583"/>
                  <a:gd name="T63" fmla="*/ 136 h 519"/>
                  <a:gd name="T64" fmla="*/ 229 w 583"/>
                  <a:gd name="T65" fmla="*/ 171 h 519"/>
                  <a:gd name="T66" fmla="*/ 259 w 583"/>
                  <a:gd name="T67" fmla="*/ 171 h 519"/>
                  <a:gd name="T68" fmla="*/ 288 w 583"/>
                  <a:gd name="T69" fmla="*/ 177 h 519"/>
                  <a:gd name="T70" fmla="*/ 318 w 583"/>
                  <a:gd name="T71" fmla="*/ 195 h 519"/>
                  <a:gd name="T72" fmla="*/ 294 w 583"/>
                  <a:gd name="T73" fmla="*/ 218 h 519"/>
                  <a:gd name="T74" fmla="*/ 294 w 583"/>
                  <a:gd name="T75" fmla="*/ 254 h 519"/>
                  <a:gd name="T76" fmla="*/ 276 w 583"/>
                  <a:gd name="T77" fmla="*/ 265 h 519"/>
                  <a:gd name="T78" fmla="*/ 288 w 583"/>
                  <a:gd name="T79" fmla="*/ 289 h 519"/>
                  <a:gd name="T80" fmla="*/ 329 w 583"/>
                  <a:gd name="T81" fmla="*/ 277 h 519"/>
                  <a:gd name="T82" fmla="*/ 335 w 583"/>
                  <a:gd name="T83" fmla="*/ 259 h 519"/>
                  <a:gd name="T84" fmla="*/ 400 w 583"/>
                  <a:gd name="T85" fmla="*/ 265 h 519"/>
                  <a:gd name="T86" fmla="*/ 447 w 583"/>
                  <a:gd name="T87" fmla="*/ 265 h 519"/>
                  <a:gd name="T88" fmla="*/ 459 w 583"/>
                  <a:gd name="T89" fmla="*/ 242 h 519"/>
                  <a:gd name="T90" fmla="*/ 471 w 583"/>
                  <a:gd name="T91" fmla="*/ 230 h 519"/>
                  <a:gd name="T92" fmla="*/ 488 w 583"/>
                  <a:gd name="T93" fmla="*/ 236 h 519"/>
                  <a:gd name="T94" fmla="*/ 506 w 583"/>
                  <a:gd name="T95" fmla="*/ 242 h 519"/>
                  <a:gd name="T96" fmla="*/ 518 w 583"/>
                  <a:gd name="T97" fmla="*/ 254 h 519"/>
                  <a:gd name="T98" fmla="*/ 553 w 583"/>
                  <a:gd name="T99" fmla="*/ 259 h 519"/>
                  <a:gd name="T100" fmla="*/ 583 w 583"/>
                  <a:gd name="T101" fmla="*/ 295 h 519"/>
                  <a:gd name="T102" fmla="*/ 583 w 583"/>
                  <a:gd name="T103" fmla="*/ 342 h 519"/>
                  <a:gd name="T104" fmla="*/ 512 w 583"/>
                  <a:gd name="T105" fmla="*/ 389 h 519"/>
                  <a:gd name="T106" fmla="*/ 465 w 583"/>
                  <a:gd name="T107" fmla="*/ 413 h 519"/>
                  <a:gd name="T108" fmla="*/ 394 w 583"/>
                  <a:gd name="T109" fmla="*/ 519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83" h="519">
                    <a:moveTo>
                      <a:pt x="394" y="519"/>
                    </a:moveTo>
                    <a:lnTo>
                      <a:pt x="382" y="519"/>
                    </a:lnTo>
                    <a:lnTo>
                      <a:pt x="376" y="513"/>
                    </a:lnTo>
                    <a:lnTo>
                      <a:pt x="365" y="519"/>
                    </a:lnTo>
                    <a:lnTo>
                      <a:pt x="359" y="501"/>
                    </a:lnTo>
                    <a:lnTo>
                      <a:pt x="347" y="495"/>
                    </a:lnTo>
                    <a:lnTo>
                      <a:pt x="335" y="483"/>
                    </a:lnTo>
                    <a:lnTo>
                      <a:pt x="312" y="489"/>
                    </a:lnTo>
                    <a:lnTo>
                      <a:pt x="288" y="477"/>
                    </a:lnTo>
                    <a:lnTo>
                      <a:pt x="282" y="483"/>
                    </a:lnTo>
                    <a:lnTo>
                      <a:pt x="276" y="477"/>
                    </a:lnTo>
                    <a:lnTo>
                      <a:pt x="247" y="472"/>
                    </a:lnTo>
                    <a:lnTo>
                      <a:pt x="235" y="460"/>
                    </a:lnTo>
                    <a:lnTo>
                      <a:pt x="235" y="448"/>
                    </a:lnTo>
                    <a:lnTo>
                      <a:pt x="235" y="442"/>
                    </a:lnTo>
                    <a:lnTo>
                      <a:pt x="229" y="436"/>
                    </a:lnTo>
                    <a:lnTo>
                      <a:pt x="229" y="418"/>
                    </a:lnTo>
                    <a:lnTo>
                      <a:pt x="212" y="395"/>
                    </a:lnTo>
                    <a:lnTo>
                      <a:pt x="200" y="383"/>
                    </a:lnTo>
                    <a:lnTo>
                      <a:pt x="212" y="377"/>
                    </a:lnTo>
                    <a:lnTo>
                      <a:pt x="217" y="371"/>
                    </a:lnTo>
                    <a:lnTo>
                      <a:pt x="212" y="354"/>
                    </a:lnTo>
                    <a:lnTo>
                      <a:pt x="212" y="318"/>
                    </a:lnTo>
                    <a:lnTo>
                      <a:pt x="212" y="312"/>
                    </a:lnTo>
                    <a:lnTo>
                      <a:pt x="200" y="312"/>
                    </a:lnTo>
                    <a:lnTo>
                      <a:pt x="194" y="318"/>
                    </a:lnTo>
                    <a:lnTo>
                      <a:pt x="188" y="318"/>
                    </a:lnTo>
                    <a:lnTo>
                      <a:pt x="182" y="330"/>
                    </a:lnTo>
                    <a:lnTo>
                      <a:pt x="176" y="330"/>
                    </a:lnTo>
                    <a:lnTo>
                      <a:pt x="176" y="318"/>
                    </a:lnTo>
                    <a:lnTo>
                      <a:pt x="170" y="312"/>
                    </a:lnTo>
                    <a:lnTo>
                      <a:pt x="164" y="295"/>
                    </a:lnTo>
                    <a:lnTo>
                      <a:pt x="176" y="289"/>
                    </a:lnTo>
                    <a:lnTo>
                      <a:pt x="170" y="277"/>
                    </a:lnTo>
                    <a:lnTo>
                      <a:pt x="153" y="277"/>
                    </a:lnTo>
                    <a:lnTo>
                      <a:pt x="153" y="283"/>
                    </a:lnTo>
                    <a:lnTo>
                      <a:pt x="135" y="289"/>
                    </a:lnTo>
                    <a:lnTo>
                      <a:pt x="111" y="289"/>
                    </a:lnTo>
                    <a:lnTo>
                      <a:pt x="106" y="277"/>
                    </a:lnTo>
                    <a:lnTo>
                      <a:pt x="100" y="271"/>
                    </a:lnTo>
                    <a:lnTo>
                      <a:pt x="100" y="259"/>
                    </a:lnTo>
                    <a:lnTo>
                      <a:pt x="106" y="254"/>
                    </a:lnTo>
                    <a:lnTo>
                      <a:pt x="100" y="242"/>
                    </a:lnTo>
                    <a:lnTo>
                      <a:pt x="82" y="230"/>
                    </a:lnTo>
                    <a:lnTo>
                      <a:pt x="70" y="218"/>
                    </a:lnTo>
                    <a:lnTo>
                      <a:pt x="76" y="212"/>
                    </a:lnTo>
                    <a:lnTo>
                      <a:pt x="82" y="206"/>
                    </a:lnTo>
                    <a:lnTo>
                      <a:pt x="82" y="195"/>
                    </a:lnTo>
                    <a:lnTo>
                      <a:pt x="70" y="201"/>
                    </a:lnTo>
                    <a:lnTo>
                      <a:pt x="53" y="183"/>
                    </a:lnTo>
                    <a:lnTo>
                      <a:pt x="35" y="177"/>
                    </a:lnTo>
                    <a:lnTo>
                      <a:pt x="29" y="171"/>
                    </a:lnTo>
                    <a:lnTo>
                      <a:pt x="23" y="153"/>
                    </a:lnTo>
                    <a:lnTo>
                      <a:pt x="11" y="118"/>
                    </a:lnTo>
                    <a:lnTo>
                      <a:pt x="17" y="100"/>
                    </a:lnTo>
                    <a:lnTo>
                      <a:pt x="29" y="100"/>
                    </a:lnTo>
                    <a:lnTo>
                      <a:pt x="29" y="94"/>
                    </a:lnTo>
                    <a:lnTo>
                      <a:pt x="17" y="83"/>
                    </a:lnTo>
                    <a:lnTo>
                      <a:pt x="17" y="71"/>
                    </a:lnTo>
                    <a:lnTo>
                      <a:pt x="5" y="47"/>
                    </a:lnTo>
                    <a:lnTo>
                      <a:pt x="0" y="30"/>
                    </a:lnTo>
                    <a:lnTo>
                      <a:pt x="5" y="24"/>
                    </a:lnTo>
                    <a:lnTo>
                      <a:pt x="23" y="24"/>
                    </a:lnTo>
                    <a:lnTo>
                      <a:pt x="58" y="30"/>
                    </a:lnTo>
                    <a:lnTo>
                      <a:pt x="58" y="36"/>
                    </a:lnTo>
                    <a:lnTo>
                      <a:pt x="64" y="36"/>
                    </a:lnTo>
                    <a:lnTo>
                      <a:pt x="70" y="36"/>
                    </a:lnTo>
                    <a:lnTo>
                      <a:pt x="76" y="30"/>
                    </a:lnTo>
                    <a:lnTo>
                      <a:pt x="76" y="30"/>
                    </a:lnTo>
                    <a:lnTo>
                      <a:pt x="76" y="18"/>
                    </a:lnTo>
                    <a:lnTo>
                      <a:pt x="82" y="12"/>
                    </a:lnTo>
                    <a:lnTo>
                      <a:pt x="100" y="12"/>
                    </a:lnTo>
                    <a:lnTo>
                      <a:pt x="106" y="18"/>
                    </a:lnTo>
                    <a:lnTo>
                      <a:pt x="117" y="6"/>
                    </a:lnTo>
                    <a:lnTo>
                      <a:pt x="135" y="0"/>
                    </a:lnTo>
                    <a:lnTo>
                      <a:pt x="141" y="6"/>
                    </a:lnTo>
                    <a:lnTo>
                      <a:pt x="147" y="12"/>
                    </a:lnTo>
                    <a:lnTo>
                      <a:pt x="153" y="6"/>
                    </a:lnTo>
                    <a:lnTo>
                      <a:pt x="159" y="6"/>
                    </a:lnTo>
                    <a:lnTo>
                      <a:pt x="164" y="12"/>
                    </a:lnTo>
                    <a:lnTo>
                      <a:pt x="164" y="24"/>
                    </a:lnTo>
                    <a:lnTo>
                      <a:pt x="164" y="30"/>
                    </a:lnTo>
                    <a:lnTo>
                      <a:pt x="159" y="41"/>
                    </a:lnTo>
                    <a:lnTo>
                      <a:pt x="170" y="47"/>
                    </a:lnTo>
                    <a:lnTo>
                      <a:pt x="176" y="59"/>
                    </a:lnTo>
                    <a:lnTo>
                      <a:pt x="182" y="59"/>
                    </a:lnTo>
                    <a:lnTo>
                      <a:pt x="182" y="65"/>
                    </a:lnTo>
                    <a:lnTo>
                      <a:pt x="188" y="59"/>
                    </a:lnTo>
                    <a:lnTo>
                      <a:pt x="188" y="71"/>
                    </a:lnTo>
                    <a:lnTo>
                      <a:pt x="206" y="77"/>
                    </a:lnTo>
                    <a:lnTo>
                      <a:pt x="223" y="83"/>
                    </a:lnTo>
                    <a:lnTo>
                      <a:pt x="217" y="89"/>
                    </a:lnTo>
                    <a:lnTo>
                      <a:pt x="217" y="106"/>
                    </a:lnTo>
                    <a:lnTo>
                      <a:pt x="212" y="130"/>
                    </a:lnTo>
                    <a:lnTo>
                      <a:pt x="212" y="136"/>
                    </a:lnTo>
                    <a:lnTo>
                      <a:pt x="217" y="136"/>
                    </a:lnTo>
                    <a:lnTo>
                      <a:pt x="217" y="148"/>
                    </a:lnTo>
                    <a:lnTo>
                      <a:pt x="223" y="159"/>
                    </a:lnTo>
                    <a:lnTo>
                      <a:pt x="229" y="171"/>
                    </a:lnTo>
                    <a:lnTo>
                      <a:pt x="241" y="183"/>
                    </a:lnTo>
                    <a:lnTo>
                      <a:pt x="247" y="183"/>
                    </a:lnTo>
                    <a:lnTo>
                      <a:pt x="259" y="171"/>
                    </a:lnTo>
                    <a:lnTo>
                      <a:pt x="265" y="165"/>
                    </a:lnTo>
                    <a:lnTo>
                      <a:pt x="282" y="177"/>
                    </a:lnTo>
                    <a:lnTo>
                      <a:pt x="288" y="177"/>
                    </a:lnTo>
                    <a:lnTo>
                      <a:pt x="300" y="177"/>
                    </a:lnTo>
                    <a:lnTo>
                      <a:pt x="306" y="195"/>
                    </a:lnTo>
                    <a:lnTo>
                      <a:pt x="318" y="195"/>
                    </a:lnTo>
                    <a:lnTo>
                      <a:pt x="312" y="201"/>
                    </a:lnTo>
                    <a:lnTo>
                      <a:pt x="300" y="212"/>
                    </a:lnTo>
                    <a:lnTo>
                      <a:pt x="294" y="218"/>
                    </a:lnTo>
                    <a:lnTo>
                      <a:pt x="294" y="236"/>
                    </a:lnTo>
                    <a:lnTo>
                      <a:pt x="294" y="242"/>
                    </a:lnTo>
                    <a:lnTo>
                      <a:pt x="294" y="254"/>
                    </a:lnTo>
                    <a:lnTo>
                      <a:pt x="282" y="254"/>
                    </a:lnTo>
                    <a:lnTo>
                      <a:pt x="276" y="259"/>
                    </a:lnTo>
                    <a:lnTo>
                      <a:pt x="276" y="265"/>
                    </a:lnTo>
                    <a:lnTo>
                      <a:pt x="282" y="265"/>
                    </a:lnTo>
                    <a:lnTo>
                      <a:pt x="288" y="271"/>
                    </a:lnTo>
                    <a:lnTo>
                      <a:pt x="288" y="289"/>
                    </a:lnTo>
                    <a:lnTo>
                      <a:pt x="312" y="283"/>
                    </a:lnTo>
                    <a:lnTo>
                      <a:pt x="318" y="277"/>
                    </a:lnTo>
                    <a:lnTo>
                      <a:pt x="329" y="277"/>
                    </a:lnTo>
                    <a:lnTo>
                      <a:pt x="335" y="271"/>
                    </a:lnTo>
                    <a:lnTo>
                      <a:pt x="335" y="259"/>
                    </a:lnTo>
                    <a:lnTo>
                      <a:pt x="335" y="259"/>
                    </a:lnTo>
                    <a:lnTo>
                      <a:pt x="365" y="265"/>
                    </a:lnTo>
                    <a:lnTo>
                      <a:pt x="388" y="259"/>
                    </a:lnTo>
                    <a:lnTo>
                      <a:pt x="400" y="265"/>
                    </a:lnTo>
                    <a:lnTo>
                      <a:pt x="429" y="271"/>
                    </a:lnTo>
                    <a:lnTo>
                      <a:pt x="441" y="271"/>
                    </a:lnTo>
                    <a:lnTo>
                      <a:pt x="447" y="265"/>
                    </a:lnTo>
                    <a:lnTo>
                      <a:pt x="441" y="259"/>
                    </a:lnTo>
                    <a:lnTo>
                      <a:pt x="441" y="242"/>
                    </a:lnTo>
                    <a:lnTo>
                      <a:pt x="459" y="242"/>
                    </a:lnTo>
                    <a:lnTo>
                      <a:pt x="459" y="236"/>
                    </a:lnTo>
                    <a:lnTo>
                      <a:pt x="465" y="236"/>
                    </a:lnTo>
                    <a:lnTo>
                      <a:pt x="471" y="230"/>
                    </a:lnTo>
                    <a:lnTo>
                      <a:pt x="477" y="236"/>
                    </a:lnTo>
                    <a:lnTo>
                      <a:pt x="477" y="236"/>
                    </a:lnTo>
                    <a:lnTo>
                      <a:pt x="488" y="236"/>
                    </a:lnTo>
                    <a:lnTo>
                      <a:pt x="494" y="242"/>
                    </a:lnTo>
                    <a:lnTo>
                      <a:pt x="500" y="242"/>
                    </a:lnTo>
                    <a:lnTo>
                      <a:pt x="506" y="242"/>
                    </a:lnTo>
                    <a:lnTo>
                      <a:pt x="506" y="248"/>
                    </a:lnTo>
                    <a:lnTo>
                      <a:pt x="506" y="254"/>
                    </a:lnTo>
                    <a:lnTo>
                      <a:pt x="518" y="254"/>
                    </a:lnTo>
                    <a:lnTo>
                      <a:pt x="530" y="248"/>
                    </a:lnTo>
                    <a:lnTo>
                      <a:pt x="547" y="254"/>
                    </a:lnTo>
                    <a:lnTo>
                      <a:pt x="553" y="259"/>
                    </a:lnTo>
                    <a:lnTo>
                      <a:pt x="577" y="265"/>
                    </a:lnTo>
                    <a:lnTo>
                      <a:pt x="583" y="271"/>
                    </a:lnTo>
                    <a:lnTo>
                      <a:pt x="583" y="295"/>
                    </a:lnTo>
                    <a:lnTo>
                      <a:pt x="583" y="295"/>
                    </a:lnTo>
                    <a:lnTo>
                      <a:pt x="583" y="307"/>
                    </a:lnTo>
                    <a:lnTo>
                      <a:pt x="583" y="342"/>
                    </a:lnTo>
                    <a:lnTo>
                      <a:pt x="571" y="360"/>
                    </a:lnTo>
                    <a:lnTo>
                      <a:pt x="541" y="383"/>
                    </a:lnTo>
                    <a:lnTo>
                      <a:pt x="512" y="389"/>
                    </a:lnTo>
                    <a:lnTo>
                      <a:pt x="500" y="395"/>
                    </a:lnTo>
                    <a:lnTo>
                      <a:pt x="482" y="401"/>
                    </a:lnTo>
                    <a:lnTo>
                      <a:pt x="465" y="413"/>
                    </a:lnTo>
                    <a:lnTo>
                      <a:pt x="441" y="442"/>
                    </a:lnTo>
                    <a:lnTo>
                      <a:pt x="429" y="460"/>
                    </a:lnTo>
                    <a:lnTo>
                      <a:pt x="394" y="519"/>
                    </a:lnTo>
                    <a:close/>
                  </a:path>
                </a:pathLst>
              </a:custGeom>
              <a:solidFill>
                <a:srgbClr val="FF9966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Freeform 640">
                <a:extLst>
                  <a:ext uri="{FF2B5EF4-FFF2-40B4-BE49-F238E27FC236}">
                    <a16:creationId xmlns:a16="http://schemas.microsoft.com/office/drawing/2014/main" id="{A735F5A4-E6E8-41B5-8878-602F90BBD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7663" y="3268662"/>
                <a:ext cx="709613" cy="663575"/>
              </a:xfrm>
              <a:custGeom>
                <a:avLst/>
                <a:gdLst>
                  <a:gd name="T0" fmla="*/ 129 w 447"/>
                  <a:gd name="T1" fmla="*/ 377 h 418"/>
                  <a:gd name="T2" fmla="*/ 141 w 447"/>
                  <a:gd name="T3" fmla="*/ 353 h 418"/>
                  <a:gd name="T4" fmla="*/ 153 w 447"/>
                  <a:gd name="T5" fmla="*/ 336 h 418"/>
                  <a:gd name="T6" fmla="*/ 165 w 447"/>
                  <a:gd name="T7" fmla="*/ 306 h 418"/>
                  <a:gd name="T8" fmla="*/ 123 w 447"/>
                  <a:gd name="T9" fmla="*/ 288 h 418"/>
                  <a:gd name="T10" fmla="*/ 106 w 447"/>
                  <a:gd name="T11" fmla="*/ 288 h 418"/>
                  <a:gd name="T12" fmla="*/ 59 w 447"/>
                  <a:gd name="T13" fmla="*/ 277 h 418"/>
                  <a:gd name="T14" fmla="*/ 35 w 447"/>
                  <a:gd name="T15" fmla="*/ 230 h 418"/>
                  <a:gd name="T16" fmla="*/ 23 w 447"/>
                  <a:gd name="T17" fmla="*/ 212 h 418"/>
                  <a:gd name="T18" fmla="*/ 0 w 447"/>
                  <a:gd name="T19" fmla="*/ 177 h 418"/>
                  <a:gd name="T20" fmla="*/ 6 w 447"/>
                  <a:gd name="T21" fmla="*/ 147 h 418"/>
                  <a:gd name="T22" fmla="*/ 6 w 447"/>
                  <a:gd name="T23" fmla="*/ 106 h 418"/>
                  <a:gd name="T24" fmla="*/ 12 w 447"/>
                  <a:gd name="T25" fmla="*/ 70 h 418"/>
                  <a:gd name="T26" fmla="*/ 41 w 447"/>
                  <a:gd name="T27" fmla="*/ 76 h 418"/>
                  <a:gd name="T28" fmla="*/ 59 w 447"/>
                  <a:gd name="T29" fmla="*/ 65 h 418"/>
                  <a:gd name="T30" fmla="*/ 82 w 447"/>
                  <a:gd name="T31" fmla="*/ 53 h 418"/>
                  <a:gd name="T32" fmla="*/ 153 w 447"/>
                  <a:gd name="T33" fmla="*/ 23 h 418"/>
                  <a:gd name="T34" fmla="*/ 171 w 447"/>
                  <a:gd name="T35" fmla="*/ 29 h 418"/>
                  <a:gd name="T36" fmla="*/ 188 w 447"/>
                  <a:gd name="T37" fmla="*/ 12 h 418"/>
                  <a:gd name="T38" fmla="*/ 218 w 447"/>
                  <a:gd name="T39" fmla="*/ 6 h 418"/>
                  <a:gd name="T40" fmla="*/ 230 w 447"/>
                  <a:gd name="T41" fmla="*/ 6 h 418"/>
                  <a:gd name="T42" fmla="*/ 247 w 447"/>
                  <a:gd name="T43" fmla="*/ 59 h 418"/>
                  <a:gd name="T44" fmla="*/ 247 w 447"/>
                  <a:gd name="T45" fmla="*/ 76 h 418"/>
                  <a:gd name="T46" fmla="*/ 259 w 447"/>
                  <a:gd name="T47" fmla="*/ 147 h 418"/>
                  <a:gd name="T48" fmla="*/ 300 w 447"/>
                  <a:gd name="T49" fmla="*/ 177 h 418"/>
                  <a:gd name="T50" fmla="*/ 306 w 447"/>
                  <a:gd name="T51" fmla="*/ 188 h 418"/>
                  <a:gd name="T52" fmla="*/ 330 w 447"/>
                  <a:gd name="T53" fmla="*/ 218 h 418"/>
                  <a:gd name="T54" fmla="*/ 330 w 447"/>
                  <a:gd name="T55" fmla="*/ 247 h 418"/>
                  <a:gd name="T56" fmla="*/ 365 w 447"/>
                  <a:gd name="T57" fmla="*/ 265 h 418"/>
                  <a:gd name="T58" fmla="*/ 400 w 447"/>
                  <a:gd name="T59" fmla="*/ 253 h 418"/>
                  <a:gd name="T60" fmla="*/ 400 w 447"/>
                  <a:gd name="T61" fmla="*/ 288 h 418"/>
                  <a:gd name="T62" fmla="*/ 412 w 447"/>
                  <a:gd name="T63" fmla="*/ 306 h 418"/>
                  <a:gd name="T64" fmla="*/ 430 w 447"/>
                  <a:gd name="T65" fmla="*/ 288 h 418"/>
                  <a:gd name="T66" fmla="*/ 442 w 447"/>
                  <a:gd name="T67" fmla="*/ 330 h 418"/>
                  <a:gd name="T68" fmla="*/ 430 w 447"/>
                  <a:gd name="T69" fmla="*/ 359 h 418"/>
                  <a:gd name="T70" fmla="*/ 400 w 447"/>
                  <a:gd name="T71" fmla="*/ 336 h 418"/>
                  <a:gd name="T72" fmla="*/ 341 w 447"/>
                  <a:gd name="T73" fmla="*/ 336 h 418"/>
                  <a:gd name="T74" fmla="*/ 330 w 447"/>
                  <a:gd name="T75" fmla="*/ 347 h 418"/>
                  <a:gd name="T76" fmla="*/ 312 w 447"/>
                  <a:gd name="T77" fmla="*/ 330 h 418"/>
                  <a:gd name="T78" fmla="*/ 288 w 447"/>
                  <a:gd name="T79" fmla="*/ 330 h 418"/>
                  <a:gd name="T80" fmla="*/ 259 w 447"/>
                  <a:gd name="T81" fmla="*/ 347 h 418"/>
                  <a:gd name="T82" fmla="*/ 235 w 447"/>
                  <a:gd name="T83" fmla="*/ 359 h 418"/>
                  <a:gd name="T84" fmla="*/ 230 w 447"/>
                  <a:gd name="T85" fmla="*/ 383 h 418"/>
                  <a:gd name="T86" fmla="*/ 218 w 447"/>
                  <a:gd name="T87" fmla="*/ 406 h 418"/>
                  <a:gd name="T88" fmla="*/ 177 w 447"/>
                  <a:gd name="T89" fmla="*/ 418 h 418"/>
                  <a:gd name="T90" fmla="*/ 153 w 447"/>
                  <a:gd name="T91" fmla="*/ 394 h 418"/>
                  <a:gd name="T92" fmla="*/ 112 w 447"/>
                  <a:gd name="T93" fmla="*/ 394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47" h="418">
                    <a:moveTo>
                      <a:pt x="112" y="383"/>
                    </a:moveTo>
                    <a:lnTo>
                      <a:pt x="123" y="383"/>
                    </a:lnTo>
                    <a:lnTo>
                      <a:pt x="129" y="377"/>
                    </a:lnTo>
                    <a:lnTo>
                      <a:pt x="135" y="377"/>
                    </a:lnTo>
                    <a:lnTo>
                      <a:pt x="147" y="365"/>
                    </a:lnTo>
                    <a:lnTo>
                      <a:pt x="141" y="353"/>
                    </a:lnTo>
                    <a:lnTo>
                      <a:pt x="153" y="347"/>
                    </a:lnTo>
                    <a:lnTo>
                      <a:pt x="153" y="341"/>
                    </a:lnTo>
                    <a:lnTo>
                      <a:pt x="153" y="336"/>
                    </a:lnTo>
                    <a:lnTo>
                      <a:pt x="165" y="324"/>
                    </a:lnTo>
                    <a:lnTo>
                      <a:pt x="165" y="312"/>
                    </a:lnTo>
                    <a:lnTo>
                      <a:pt x="165" y="306"/>
                    </a:lnTo>
                    <a:lnTo>
                      <a:pt x="159" y="294"/>
                    </a:lnTo>
                    <a:lnTo>
                      <a:pt x="129" y="300"/>
                    </a:lnTo>
                    <a:lnTo>
                      <a:pt x="123" y="288"/>
                    </a:lnTo>
                    <a:lnTo>
                      <a:pt x="112" y="283"/>
                    </a:lnTo>
                    <a:lnTo>
                      <a:pt x="106" y="283"/>
                    </a:lnTo>
                    <a:lnTo>
                      <a:pt x="106" y="288"/>
                    </a:lnTo>
                    <a:lnTo>
                      <a:pt x="94" y="288"/>
                    </a:lnTo>
                    <a:lnTo>
                      <a:pt x="82" y="294"/>
                    </a:lnTo>
                    <a:lnTo>
                      <a:pt x="59" y="277"/>
                    </a:lnTo>
                    <a:lnTo>
                      <a:pt x="59" y="271"/>
                    </a:lnTo>
                    <a:lnTo>
                      <a:pt x="53" y="271"/>
                    </a:lnTo>
                    <a:lnTo>
                      <a:pt x="35" y="230"/>
                    </a:lnTo>
                    <a:lnTo>
                      <a:pt x="29" y="224"/>
                    </a:lnTo>
                    <a:lnTo>
                      <a:pt x="29" y="212"/>
                    </a:lnTo>
                    <a:lnTo>
                      <a:pt x="23" y="212"/>
                    </a:lnTo>
                    <a:lnTo>
                      <a:pt x="6" y="206"/>
                    </a:lnTo>
                    <a:lnTo>
                      <a:pt x="0" y="194"/>
                    </a:lnTo>
                    <a:lnTo>
                      <a:pt x="0" y="177"/>
                    </a:lnTo>
                    <a:lnTo>
                      <a:pt x="0" y="165"/>
                    </a:lnTo>
                    <a:lnTo>
                      <a:pt x="12" y="153"/>
                    </a:lnTo>
                    <a:lnTo>
                      <a:pt x="6" y="147"/>
                    </a:lnTo>
                    <a:lnTo>
                      <a:pt x="12" y="124"/>
                    </a:lnTo>
                    <a:lnTo>
                      <a:pt x="6" y="118"/>
                    </a:lnTo>
                    <a:lnTo>
                      <a:pt x="6" y="106"/>
                    </a:lnTo>
                    <a:lnTo>
                      <a:pt x="0" y="88"/>
                    </a:lnTo>
                    <a:lnTo>
                      <a:pt x="6" y="76"/>
                    </a:lnTo>
                    <a:lnTo>
                      <a:pt x="12" y="70"/>
                    </a:lnTo>
                    <a:lnTo>
                      <a:pt x="17" y="76"/>
                    </a:lnTo>
                    <a:lnTo>
                      <a:pt x="17" y="70"/>
                    </a:lnTo>
                    <a:lnTo>
                      <a:pt x="41" y="76"/>
                    </a:lnTo>
                    <a:lnTo>
                      <a:pt x="53" y="70"/>
                    </a:lnTo>
                    <a:lnTo>
                      <a:pt x="59" y="70"/>
                    </a:lnTo>
                    <a:lnTo>
                      <a:pt x="59" y="65"/>
                    </a:lnTo>
                    <a:lnTo>
                      <a:pt x="59" y="59"/>
                    </a:lnTo>
                    <a:lnTo>
                      <a:pt x="65" y="53"/>
                    </a:lnTo>
                    <a:lnTo>
                      <a:pt x="82" y="53"/>
                    </a:lnTo>
                    <a:lnTo>
                      <a:pt x="94" y="65"/>
                    </a:lnTo>
                    <a:lnTo>
                      <a:pt x="141" y="29"/>
                    </a:lnTo>
                    <a:lnTo>
                      <a:pt x="153" y="23"/>
                    </a:lnTo>
                    <a:lnTo>
                      <a:pt x="153" y="29"/>
                    </a:lnTo>
                    <a:lnTo>
                      <a:pt x="159" y="29"/>
                    </a:lnTo>
                    <a:lnTo>
                      <a:pt x="171" y="29"/>
                    </a:lnTo>
                    <a:lnTo>
                      <a:pt x="182" y="23"/>
                    </a:lnTo>
                    <a:lnTo>
                      <a:pt x="188" y="17"/>
                    </a:lnTo>
                    <a:lnTo>
                      <a:pt x="188" y="12"/>
                    </a:lnTo>
                    <a:lnTo>
                      <a:pt x="206" y="6"/>
                    </a:lnTo>
                    <a:lnTo>
                      <a:pt x="212" y="6"/>
                    </a:lnTo>
                    <a:lnTo>
                      <a:pt x="218" y="6"/>
                    </a:lnTo>
                    <a:lnTo>
                      <a:pt x="224" y="0"/>
                    </a:lnTo>
                    <a:lnTo>
                      <a:pt x="235" y="0"/>
                    </a:lnTo>
                    <a:lnTo>
                      <a:pt x="230" y="6"/>
                    </a:lnTo>
                    <a:lnTo>
                      <a:pt x="235" y="23"/>
                    </a:lnTo>
                    <a:lnTo>
                      <a:pt x="247" y="47"/>
                    </a:lnTo>
                    <a:lnTo>
                      <a:pt x="247" y="59"/>
                    </a:lnTo>
                    <a:lnTo>
                      <a:pt x="259" y="70"/>
                    </a:lnTo>
                    <a:lnTo>
                      <a:pt x="259" y="76"/>
                    </a:lnTo>
                    <a:lnTo>
                      <a:pt x="247" y="76"/>
                    </a:lnTo>
                    <a:lnTo>
                      <a:pt x="241" y="94"/>
                    </a:lnTo>
                    <a:lnTo>
                      <a:pt x="253" y="129"/>
                    </a:lnTo>
                    <a:lnTo>
                      <a:pt x="259" y="147"/>
                    </a:lnTo>
                    <a:lnTo>
                      <a:pt x="265" y="153"/>
                    </a:lnTo>
                    <a:lnTo>
                      <a:pt x="283" y="159"/>
                    </a:lnTo>
                    <a:lnTo>
                      <a:pt x="300" y="177"/>
                    </a:lnTo>
                    <a:lnTo>
                      <a:pt x="312" y="171"/>
                    </a:lnTo>
                    <a:lnTo>
                      <a:pt x="312" y="182"/>
                    </a:lnTo>
                    <a:lnTo>
                      <a:pt x="306" y="188"/>
                    </a:lnTo>
                    <a:lnTo>
                      <a:pt x="300" y="194"/>
                    </a:lnTo>
                    <a:lnTo>
                      <a:pt x="312" y="206"/>
                    </a:lnTo>
                    <a:lnTo>
                      <a:pt x="330" y="218"/>
                    </a:lnTo>
                    <a:lnTo>
                      <a:pt x="336" y="230"/>
                    </a:lnTo>
                    <a:lnTo>
                      <a:pt x="330" y="235"/>
                    </a:lnTo>
                    <a:lnTo>
                      <a:pt x="330" y="247"/>
                    </a:lnTo>
                    <a:lnTo>
                      <a:pt x="336" y="253"/>
                    </a:lnTo>
                    <a:lnTo>
                      <a:pt x="341" y="265"/>
                    </a:lnTo>
                    <a:lnTo>
                      <a:pt x="365" y="265"/>
                    </a:lnTo>
                    <a:lnTo>
                      <a:pt x="383" y="259"/>
                    </a:lnTo>
                    <a:lnTo>
                      <a:pt x="383" y="253"/>
                    </a:lnTo>
                    <a:lnTo>
                      <a:pt x="400" y="253"/>
                    </a:lnTo>
                    <a:lnTo>
                      <a:pt x="406" y="265"/>
                    </a:lnTo>
                    <a:lnTo>
                      <a:pt x="394" y="271"/>
                    </a:lnTo>
                    <a:lnTo>
                      <a:pt x="400" y="288"/>
                    </a:lnTo>
                    <a:lnTo>
                      <a:pt x="406" y="294"/>
                    </a:lnTo>
                    <a:lnTo>
                      <a:pt x="406" y="306"/>
                    </a:lnTo>
                    <a:lnTo>
                      <a:pt x="412" y="306"/>
                    </a:lnTo>
                    <a:lnTo>
                      <a:pt x="418" y="294"/>
                    </a:lnTo>
                    <a:lnTo>
                      <a:pt x="424" y="294"/>
                    </a:lnTo>
                    <a:lnTo>
                      <a:pt x="430" y="288"/>
                    </a:lnTo>
                    <a:lnTo>
                      <a:pt x="442" y="288"/>
                    </a:lnTo>
                    <a:lnTo>
                      <a:pt x="442" y="294"/>
                    </a:lnTo>
                    <a:lnTo>
                      <a:pt x="442" y="330"/>
                    </a:lnTo>
                    <a:lnTo>
                      <a:pt x="447" y="347"/>
                    </a:lnTo>
                    <a:lnTo>
                      <a:pt x="442" y="353"/>
                    </a:lnTo>
                    <a:lnTo>
                      <a:pt x="430" y="359"/>
                    </a:lnTo>
                    <a:lnTo>
                      <a:pt x="424" y="353"/>
                    </a:lnTo>
                    <a:lnTo>
                      <a:pt x="418" y="341"/>
                    </a:lnTo>
                    <a:lnTo>
                      <a:pt x="400" y="336"/>
                    </a:lnTo>
                    <a:lnTo>
                      <a:pt x="383" y="324"/>
                    </a:lnTo>
                    <a:lnTo>
                      <a:pt x="371" y="324"/>
                    </a:lnTo>
                    <a:lnTo>
                      <a:pt x="341" y="336"/>
                    </a:lnTo>
                    <a:lnTo>
                      <a:pt x="341" y="353"/>
                    </a:lnTo>
                    <a:lnTo>
                      <a:pt x="330" y="359"/>
                    </a:lnTo>
                    <a:lnTo>
                      <a:pt x="330" y="347"/>
                    </a:lnTo>
                    <a:lnTo>
                      <a:pt x="312" y="347"/>
                    </a:lnTo>
                    <a:lnTo>
                      <a:pt x="312" y="341"/>
                    </a:lnTo>
                    <a:lnTo>
                      <a:pt x="312" y="330"/>
                    </a:lnTo>
                    <a:lnTo>
                      <a:pt x="306" y="324"/>
                    </a:lnTo>
                    <a:lnTo>
                      <a:pt x="294" y="330"/>
                    </a:lnTo>
                    <a:lnTo>
                      <a:pt x="288" y="330"/>
                    </a:lnTo>
                    <a:lnTo>
                      <a:pt x="283" y="336"/>
                    </a:lnTo>
                    <a:lnTo>
                      <a:pt x="265" y="341"/>
                    </a:lnTo>
                    <a:lnTo>
                      <a:pt x="259" y="347"/>
                    </a:lnTo>
                    <a:lnTo>
                      <a:pt x="253" y="353"/>
                    </a:lnTo>
                    <a:lnTo>
                      <a:pt x="247" y="365"/>
                    </a:lnTo>
                    <a:lnTo>
                      <a:pt x="235" y="359"/>
                    </a:lnTo>
                    <a:lnTo>
                      <a:pt x="235" y="365"/>
                    </a:lnTo>
                    <a:lnTo>
                      <a:pt x="224" y="365"/>
                    </a:lnTo>
                    <a:lnTo>
                      <a:pt x="230" y="383"/>
                    </a:lnTo>
                    <a:lnTo>
                      <a:pt x="224" y="389"/>
                    </a:lnTo>
                    <a:lnTo>
                      <a:pt x="224" y="400"/>
                    </a:lnTo>
                    <a:lnTo>
                      <a:pt x="218" y="406"/>
                    </a:lnTo>
                    <a:lnTo>
                      <a:pt x="212" y="412"/>
                    </a:lnTo>
                    <a:lnTo>
                      <a:pt x="188" y="418"/>
                    </a:lnTo>
                    <a:lnTo>
                      <a:pt x="177" y="418"/>
                    </a:lnTo>
                    <a:lnTo>
                      <a:pt x="171" y="406"/>
                    </a:lnTo>
                    <a:lnTo>
                      <a:pt x="159" y="406"/>
                    </a:lnTo>
                    <a:lnTo>
                      <a:pt x="153" y="394"/>
                    </a:lnTo>
                    <a:lnTo>
                      <a:pt x="135" y="394"/>
                    </a:lnTo>
                    <a:lnTo>
                      <a:pt x="118" y="400"/>
                    </a:lnTo>
                    <a:lnTo>
                      <a:pt x="112" y="394"/>
                    </a:lnTo>
                    <a:lnTo>
                      <a:pt x="112" y="383"/>
                    </a:lnTo>
                    <a:close/>
                  </a:path>
                </a:pathLst>
              </a:custGeom>
              <a:solidFill>
                <a:srgbClr val="FF9966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Freeform 641">
                <a:extLst>
                  <a:ext uri="{FF2B5EF4-FFF2-40B4-BE49-F238E27FC236}">
                    <a16:creationId xmlns:a16="http://schemas.microsoft.com/office/drawing/2014/main" id="{6BD5813F-4E83-4665-86EF-8701FF702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1025" y="3783013"/>
                <a:ext cx="738188" cy="701675"/>
              </a:xfrm>
              <a:custGeom>
                <a:avLst/>
                <a:gdLst>
                  <a:gd name="T0" fmla="*/ 324 w 465"/>
                  <a:gd name="T1" fmla="*/ 271 h 442"/>
                  <a:gd name="T2" fmla="*/ 289 w 465"/>
                  <a:gd name="T3" fmla="*/ 277 h 442"/>
                  <a:gd name="T4" fmla="*/ 265 w 465"/>
                  <a:gd name="T5" fmla="*/ 283 h 442"/>
                  <a:gd name="T6" fmla="*/ 247 w 465"/>
                  <a:gd name="T7" fmla="*/ 283 h 442"/>
                  <a:gd name="T8" fmla="*/ 212 w 465"/>
                  <a:gd name="T9" fmla="*/ 283 h 442"/>
                  <a:gd name="T10" fmla="*/ 165 w 465"/>
                  <a:gd name="T11" fmla="*/ 288 h 442"/>
                  <a:gd name="T12" fmla="*/ 159 w 465"/>
                  <a:gd name="T13" fmla="*/ 330 h 442"/>
                  <a:gd name="T14" fmla="*/ 147 w 465"/>
                  <a:gd name="T15" fmla="*/ 353 h 442"/>
                  <a:gd name="T16" fmla="*/ 171 w 465"/>
                  <a:gd name="T17" fmla="*/ 365 h 442"/>
                  <a:gd name="T18" fmla="*/ 141 w 465"/>
                  <a:gd name="T19" fmla="*/ 389 h 442"/>
                  <a:gd name="T20" fmla="*/ 147 w 465"/>
                  <a:gd name="T21" fmla="*/ 418 h 442"/>
                  <a:gd name="T22" fmla="*/ 124 w 465"/>
                  <a:gd name="T23" fmla="*/ 430 h 442"/>
                  <a:gd name="T24" fmla="*/ 112 w 465"/>
                  <a:gd name="T25" fmla="*/ 430 h 442"/>
                  <a:gd name="T26" fmla="*/ 94 w 465"/>
                  <a:gd name="T27" fmla="*/ 436 h 442"/>
                  <a:gd name="T28" fmla="*/ 71 w 465"/>
                  <a:gd name="T29" fmla="*/ 418 h 442"/>
                  <a:gd name="T30" fmla="*/ 35 w 465"/>
                  <a:gd name="T31" fmla="*/ 389 h 442"/>
                  <a:gd name="T32" fmla="*/ 30 w 465"/>
                  <a:gd name="T33" fmla="*/ 359 h 442"/>
                  <a:gd name="T34" fmla="*/ 0 w 465"/>
                  <a:gd name="T35" fmla="*/ 336 h 442"/>
                  <a:gd name="T36" fmla="*/ 12 w 465"/>
                  <a:gd name="T37" fmla="*/ 324 h 442"/>
                  <a:gd name="T38" fmla="*/ 47 w 465"/>
                  <a:gd name="T39" fmla="*/ 312 h 442"/>
                  <a:gd name="T40" fmla="*/ 59 w 465"/>
                  <a:gd name="T41" fmla="*/ 288 h 442"/>
                  <a:gd name="T42" fmla="*/ 94 w 465"/>
                  <a:gd name="T43" fmla="*/ 283 h 442"/>
                  <a:gd name="T44" fmla="*/ 136 w 465"/>
                  <a:gd name="T45" fmla="*/ 294 h 442"/>
                  <a:gd name="T46" fmla="*/ 153 w 465"/>
                  <a:gd name="T47" fmla="*/ 288 h 442"/>
                  <a:gd name="T48" fmla="*/ 177 w 465"/>
                  <a:gd name="T49" fmla="*/ 247 h 442"/>
                  <a:gd name="T50" fmla="*/ 159 w 465"/>
                  <a:gd name="T51" fmla="*/ 218 h 442"/>
                  <a:gd name="T52" fmla="*/ 153 w 465"/>
                  <a:gd name="T53" fmla="*/ 194 h 442"/>
                  <a:gd name="T54" fmla="*/ 130 w 465"/>
                  <a:gd name="T55" fmla="*/ 165 h 442"/>
                  <a:gd name="T56" fmla="*/ 112 w 465"/>
                  <a:gd name="T57" fmla="*/ 124 h 442"/>
                  <a:gd name="T58" fmla="*/ 112 w 465"/>
                  <a:gd name="T59" fmla="*/ 88 h 442"/>
                  <a:gd name="T60" fmla="*/ 83 w 465"/>
                  <a:gd name="T61" fmla="*/ 59 h 442"/>
                  <a:gd name="T62" fmla="*/ 88 w 465"/>
                  <a:gd name="T63" fmla="*/ 35 h 442"/>
                  <a:gd name="T64" fmla="*/ 112 w 465"/>
                  <a:gd name="T65" fmla="*/ 23 h 442"/>
                  <a:gd name="T66" fmla="*/ 141 w 465"/>
                  <a:gd name="T67" fmla="*/ 6 h 442"/>
                  <a:gd name="T68" fmla="*/ 165 w 465"/>
                  <a:gd name="T69" fmla="*/ 6 h 442"/>
                  <a:gd name="T70" fmla="*/ 183 w 465"/>
                  <a:gd name="T71" fmla="*/ 23 h 442"/>
                  <a:gd name="T72" fmla="*/ 194 w 465"/>
                  <a:gd name="T73" fmla="*/ 12 h 442"/>
                  <a:gd name="T74" fmla="*/ 253 w 465"/>
                  <a:gd name="T75" fmla="*/ 12 h 442"/>
                  <a:gd name="T76" fmla="*/ 283 w 465"/>
                  <a:gd name="T77" fmla="*/ 35 h 442"/>
                  <a:gd name="T78" fmla="*/ 312 w 465"/>
                  <a:gd name="T79" fmla="*/ 88 h 442"/>
                  <a:gd name="T80" fmla="*/ 318 w 465"/>
                  <a:gd name="T81" fmla="*/ 112 h 442"/>
                  <a:gd name="T82" fmla="*/ 365 w 465"/>
                  <a:gd name="T83" fmla="*/ 135 h 442"/>
                  <a:gd name="T84" fmla="*/ 418 w 465"/>
                  <a:gd name="T85" fmla="*/ 135 h 442"/>
                  <a:gd name="T86" fmla="*/ 448 w 465"/>
                  <a:gd name="T87" fmla="*/ 171 h 442"/>
                  <a:gd name="T88" fmla="*/ 454 w 465"/>
                  <a:gd name="T89" fmla="*/ 188 h 442"/>
                  <a:gd name="T90" fmla="*/ 448 w 465"/>
                  <a:gd name="T91" fmla="*/ 212 h 442"/>
                  <a:gd name="T92" fmla="*/ 418 w 465"/>
                  <a:gd name="T93" fmla="*/ 230 h 442"/>
                  <a:gd name="T94" fmla="*/ 424 w 465"/>
                  <a:gd name="T95" fmla="*/ 241 h 442"/>
                  <a:gd name="T96" fmla="*/ 406 w 465"/>
                  <a:gd name="T97" fmla="*/ 253 h 442"/>
                  <a:gd name="T98" fmla="*/ 389 w 465"/>
                  <a:gd name="T99" fmla="*/ 253 h 442"/>
                  <a:gd name="T100" fmla="*/ 365 w 465"/>
                  <a:gd name="T101" fmla="*/ 241 h 442"/>
                  <a:gd name="T102" fmla="*/ 348 w 465"/>
                  <a:gd name="T103" fmla="*/ 259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65" h="442">
                    <a:moveTo>
                      <a:pt x="336" y="277"/>
                    </a:moveTo>
                    <a:lnTo>
                      <a:pt x="336" y="271"/>
                    </a:lnTo>
                    <a:lnTo>
                      <a:pt x="324" y="271"/>
                    </a:lnTo>
                    <a:lnTo>
                      <a:pt x="312" y="259"/>
                    </a:lnTo>
                    <a:lnTo>
                      <a:pt x="306" y="259"/>
                    </a:lnTo>
                    <a:lnTo>
                      <a:pt x="289" y="277"/>
                    </a:lnTo>
                    <a:lnTo>
                      <a:pt x="277" y="277"/>
                    </a:lnTo>
                    <a:lnTo>
                      <a:pt x="271" y="288"/>
                    </a:lnTo>
                    <a:lnTo>
                      <a:pt x="265" y="283"/>
                    </a:lnTo>
                    <a:lnTo>
                      <a:pt x="265" y="271"/>
                    </a:lnTo>
                    <a:lnTo>
                      <a:pt x="259" y="271"/>
                    </a:lnTo>
                    <a:lnTo>
                      <a:pt x="247" y="283"/>
                    </a:lnTo>
                    <a:lnTo>
                      <a:pt x="224" y="277"/>
                    </a:lnTo>
                    <a:lnTo>
                      <a:pt x="218" y="283"/>
                    </a:lnTo>
                    <a:lnTo>
                      <a:pt x="212" y="283"/>
                    </a:lnTo>
                    <a:lnTo>
                      <a:pt x="194" y="277"/>
                    </a:lnTo>
                    <a:lnTo>
                      <a:pt x="177" y="288"/>
                    </a:lnTo>
                    <a:lnTo>
                      <a:pt x="165" y="288"/>
                    </a:lnTo>
                    <a:lnTo>
                      <a:pt x="159" y="294"/>
                    </a:lnTo>
                    <a:lnTo>
                      <a:pt x="153" y="306"/>
                    </a:lnTo>
                    <a:lnTo>
                      <a:pt x="159" y="330"/>
                    </a:lnTo>
                    <a:lnTo>
                      <a:pt x="153" y="341"/>
                    </a:lnTo>
                    <a:lnTo>
                      <a:pt x="147" y="347"/>
                    </a:lnTo>
                    <a:lnTo>
                      <a:pt x="147" y="353"/>
                    </a:lnTo>
                    <a:lnTo>
                      <a:pt x="165" y="353"/>
                    </a:lnTo>
                    <a:lnTo>
                      <a:pt x="171" y="359"/>
                    </a:lnTo>
                    <a:lnTo>
                      <a:pt x="171" y="365"/>
                    </a:lnTo>
                    <a:lnTo>
                      <a:pt x="165" y="377"/>
                    </a:lnTo>
                    <a:lnTo>
                      <a:pt x="147" y="377"/>
                    </a:lnTo>
                    <a:lnTo>
                      <a:pt x="141" y="389"/>
                    </a:lnTo>
                    <a:lnTo>
                      <a:pt x="159" y="406"/>
                    </a:lnTo>
                    <a:lnTo>
                      <a:pt x="153" y="412"/>
                    </a:lnTo>
                    <a:lnTo>
                      <a:pt x="147" y="418"/>
                    </a:lnTo>
                    <a:lnTo>
                      <a:pt x="141" y="424"/>
                    </a:lnTo>
                    <a:lnTo>
                      <a:pt x="141" y="424"/>
                    </a:lnTo>
                    <a:lnTo>
                      <a:pt x="124" y="430"/>
                    </a:lnTo>
                    <a:lnTo>
                      <a:pt x="118" y="442"/>
                    </a:lnTo>
                    <a:lnTo>
                      <a:pt x="118" y="436"/>
                    </a:lnTo>
                    <a:lnTo>
                      <a:pt x="112" y="430"/>
                    </a:lnTo>
                    <a:lnTo>
                      <a:pt x="94" y="424"/>
                    </a:lnTo>
                    <a:lnTo>
                      <a:pt x="94" y="424"/>
                    </a:lnTo>
                    <a:lnTo>
                      <a:pt x="94" y="436"/>
                    </a:lnTo>
                    <a:lnTo>
                      <a:pt x="88" y="442"/>
                    </a:lnTo>
                    <a:lnTo>
                      <a:pt x="77" y="436"/>
                    </a:lnTo>
                    <a:lnTo>
                      <a:pt x="71" y="418"/>
                    </a:lnTo>
                    <a:lnTo>
                      <a:pt x="53" y="418"/>
                    </a:lnTo>
                    <a:lnTo>
                      <a:pt x="41" y="400"/>
                    </a:lnTo>
                    <a:lnTo>
                      <a:pt x="35" y="389"/>
                    </a:lnTo>
                    <a:lnTo>
                      <a:pt x="41" y="377"/>
                    </a:lnTo>
                    <a:lnTo>
                      <a:pt x="41" y="371"/>
                    </a:lnTo>
                    <a:lnTo>
                      <a:pt x="30" y="359"/>
                    </a:lnTo>
                    <a:lnTo>
                      <a:pt x="12" y="347"/>
                    </a:lnTo>
                    <a:lnTo>
                      <a:pt x="6" y="341"/>
                    </a:lnTo>
                    <a:lnTo>
                      <a:pt x="0" y="336"/>
                    </a:lnTo>
                    <a:lnTo>
                      <a:pt x="6" y="336"/>
                    </a:lnTo>
                    <a:lnTo>
                      <a:pt x="12" y="330"/>
                    </a:lnTo>
                    <a:lnTo>
                      <a:pt x="12" y="324"/>
                    </a:lnTo>
                    <a:lnTo>
                      <a:pt x="35" y="330"/>
                    </a:lnTo>
                    <a:lnTo>
                      <a:pt x="53" y="324"/>
                    </a:lnTo>
                    <a:lnTo>
                      <a:pt x="47" y="312"/>
                    </a:lnTo>
                    <a:lnTo>
                      <a:pt x="53" y="306"/>
                    </a:lnTo>
                    <a:lnTo>
                      <a:pt x="53" y="294"/>
                    </a:lnTo>
                    <a:lnTo>
                      <a:pt x="59" y="288"/>
                    </a:lnTo>
                    <a:lnTo>
                      <a:pt x="65" y="277"/>
                    </a:lnTo>
                    <a:lnTo>
                      <a:pt x="77" y="271"/>
                    </a:lnTo>
                    <a:lnTo>
                      <a:pt x="94" y="283"/>
                    </a:lnTo>
                    <a:lnTo>
                      <a:pt x="100" y="277"/>
                    </a:lnTo>
                    <a:lnTo>
                      <a:pt x="130" y="294"/>
                    </a:lnTo>
                    <a:lnTo>
                      <a:pt x="136" y="294"/>
                    </a:lnTo>
                    <a:lnTo>
                      <a:pt x="141" y="288"/>
                    </a:lnTo>
                    <a:lnTo>
                      <a:pt x="141" y="288"/>
                    </a:lnTo>
                    <a:lnTo>
                      <a:pt x="153" y="288"/>
                    </a:lnTo>
                    <a:lnTo>
                      <a:pt x="153" y="283"/>
                    </a:lnTo>
                    <a:lnTo>
                      <a:pt x="153" y="271"/>
                    </a:lnTo>
                    <a:lnTo>
                      <a:pt x="177" y="247"/>
                    </a:lnTo>
                    <a:lnTo>
                      <a:pt x="171" y="241"/>
                    </a:lnTo>
                    <a:lnTo>
                      <a:pt x="165" y="230"/>
                    </a:lnTo>
                    <a:lnTo>
                      <a:pt x="159" y="218"/>
                    </a:lnTo>
                    <a:lnTo>
                      <a:pt x="165" y="200"/>
                    </a:lnTo>
                    <a:lnTo>
                      <a:pt x="165" y="194"/>
                    </a:lnTo>
                    <a:lnTo>
                      <a:pt x="153" y="194"/>
                    </a:lnTo>
                    <a:lnTo>
                      <a:pt x="147" y="188"/>
                    </a:lnTo>
                    <a:lnTo>
                      <a:pt x="136" y="177"/>
                    </a:lnTo>
                    <a:lnTo>
                      <a:pt x="130" y="165"/>
                    </a:lnTo>
                    <a:lnTo>
                      <a:pt x="118" y="153"/>
                    </a:lnTo>
                    <a:lnTo>
                      <a:pt x="130" y="147"/>
                    </a:lnTo>
                    <a:lnTo>
                      <a:pt x="112" y="124"/>
                    </a:lnTo>
                    <a:lnTo>
                      <a:pt x="106" y="106"/>
                    </a:lnTo>
                    <a:lnTo>
                      <a:pt x="112" y="100"/>
                    </a:lnTo>
                    <a:lnTo>
                      <a:pt x="112" y="88"/>
                    </a:lnTo>
                    <a:lnTo>
                      <a:pt x="106" y="76"/>
                    </a:lnTo>
                    <a:lnTo>
                      <a:pt x="94" y="76"/>
                    </a:lnTo>
                    <a:lnTo>
                      <a:pt x="83" y="59"/>
                    </a:lnTo>
                    <a:lnTo>
                      <a:pt x="77" y="41"/>
                    </a:lnTo>
                    <a:lnTo>
                      <a:pt x="88" y="41"/>
                    </a:lnTo>
                    <a:lnTo>
                      <a:pt x="88" y="35"/>
                    </a:lnTo>
                    <a:lnTo>
                      <a:pt x="100" y="41"/>
                    </a:lnTo>
                    <a:lnTo>
                      <a:pt x="106" y="29"/>
                    </a:lnTo>
                    <a:lnTo>
                      <a:pt x="112" y="23"/>
                    </a:lnTo>
                    <a:lnTo>
                      <a:pt x="118" y="17"/>
                    </a:lnTo>
                    <a:lnTo>
                      <a:pt x="136" y="12"/>
                    </a:lnTo>
                    <a:lnTo>
                      <a:pt x="141" y="6"/>
                    </a:lnTo>
                    <a:lnTo>
                      <a:pt x="147" y="6"/>
                    </a:lnTo>
                    <a:lnTo>
                      <a:pt x="159" y="0"/>
                    </a:lnTo>
                    <a:lnTo>
                      <a:pt x="165" y="6"/>
                    </a:lnTo>
                    <a:lnTo>
                      <a:pt x="165" y="17"/>
                    </a:lnTo>
                    <a:lnTo>
                      <a:pt x="165" y="23"/>
                    </a:lnTo>
                    <a:lnTo>
                      <a:pt x="183" y="23"/>
                    </a:lnTo>
                    <a:lnTo>
                      <a:pt x="183" y="35"/>
                    </a:lnTo>
                    <a:lnTo>
                      <a:pt x="194" y="29"/>
                    </a:lnTo>
                    <a:lnTo>
                      <a:pt x="194" y="12"/>
                    </a:lnTo>
                    <a:lnTo>
                      <a:pt x="224" y="0"/>
                    </a:lnTo>
                    <a:lnTo>
                      <a:pt x="236" y="0"/>
                    </a:lnTo>
                    <a:lnTo>
                      <a:pt x="253" y="12"/>
                    </a:lnTo>
                    <a:lnTo>
                      <a:pt x="271" y="17"/>
                    </a:lnTo>
                    <a:lnTo>
                      <a:pt x="277" y="29"/>
                    </a:lnTo>
                    <a:lnTo>
                      <a:pt x="283" y="35"/>
                    </a:lnTo>
                    <a:lnTo>
                      <a:pt x="295" y="47"/>
                    </a:lnTo>
                    <a:lnTo>
                      <a:pt x="312" y="70"/>
                    </a:lnTo>
                    <a:lnTo>
                      <a:pt x="312" y="88"/>
                    </a:lnTo>
                    <a:lnTo>
                      <a:pt x="318" y="94"/>
                    </a:lnTo>
                    <a:lnTo>
                      <a:pt x="318" y="100"/>
                    </a:lnTo>
                    <a:lnTo>
                      <a:pt x="318" y="112"/>
                    </a:lnTo>
                    <a:lnTo>
                      <a:pt x="330" y="124"/>
                    </a:lnTo>
                    <a:lnTo>
                      <a:pt x="359" y="129"/>
                    </a:lnTo>
                    <a:lnTo>
                      <a:pt x="365" y="135"/>
                    </a:lnTo>
                    <a:lnTo>
                      <a:pt x="371" y="129"/>
                    </a:lnTo>
                    <a:lnTo>
                      <a:pt x="395" y="141"/>
                    </a:lnTo>
                    <a:lnTo>
                      <a:pt x="418" y="135"/>
                    </a:lnTo>
                    <a:lnTo>
                      <a:pt x="430" y="147"/>
                    </a:lnTo>
                    <a:lnTo>
                      <a:pt x="442" y="153"/>
                    </a:lnTo>
                    <a:lnTo>
                      <a:pt x="448" y="171"/>
                    </a:lnTo>
                    <a:lnTo>
                      <a:pt x="459" y="165"/>
                    </a:lnTo>
                    <a:lnTo>
                      <a:pt x="465" y="171"/>
                    </a:lnTo>
                    <a:lnTo>
                      <a:pt x="454" y="188"/>
                    </a:lnTo>
                    <a:lnTo>
                      <a:pt x="442" y="200"/>
                    </a:lnTo>
                    <a:lnTo>
                      <a:pt x="442" y="206"/>
                    </a:lnTo>
                    <a:lnTo>
                      <a:pt x="448" y="212"/>
                    </a:lnTo>
                    <a:lnTo>
                      <a:pt x="430" y="218"/>
                    </a:lnTo>
                    <a:lnTo>
                      <a:pt x="430" y="224"/>
                    </a:lnTo>
                    <a:lnTo>
                      <a:pt x="418" y="230"/>
                    </a:lnTo>
                    <a:lnTo>
                      <a:pt x="418" y="230"/>
                    </a:lnTo>
                    <a:lnTo>
                      <a:pt x="424" y="241"/>
                    </a:lnTo>
                    <a:lnTo>
                      <a:pt x="424" y="241"/>
                    </a:lnTo>
                    <a:lnTo>
                      <a:pt x="406" y="241"/>
                    </a:lnTo>
                    <a:lnTo>
                      <a:pt x="406" y="247"/>
                    </a:lnTo>
                    <a:lnTo>
                      <a:pt x="406" y="253"/>
                    </a:lnTo>
                    <a:lnTo>
                      <a:pt x="406" y="259"/>
                    </a:lnTo>
                    <a:lnTo>
                      <a:pt x="395" y="259"/>
                    </a:lnTo>
                    <a:lnTo>
                      <a:pt x="389" y="253"/>
                    </a:lnTo>
                    <a:lnTo>
                      <a:pt x="377" y="259"/>
                    </a:lnTo>
                    <a:lnTo>
                      <a:pt x="371" y="247"/>
                    </a:lnTo>
                    <a:lnTo>
                      <a:pt x="365" y="241"/>
                    </a:lnTo>
                    <a:lnTo>
                      <a:pt x="359" y="241"/>
                    </a:lnTo>
                    <a:lnTo>
                      <a:pt x="348" y="247"/>
                    </a:lnTo>
                    <a:lnTo>
                      <a:pt x="348" y="259"/>
                    </a:lnTo>
                    <a:lnTo>
                      <a:pt x="348" y="271"/>
                    </a:lnTo>
                    <a:lnTo>
                      <a:pt x="336" y="277"/>
                    </a:lnTo>
                    <a:close/>
                  </a:path>
                </a:pathLst>
              </a:custGeom>
              <a:solidFill>
                <a:srgbClr val="FF9966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Freeform 590">
                <a:extLst>
                  <a:ext uri="{FF2B5EF4-FFF2-40B4-BE49-F238E27FC236}">
                    <a16:creationId xmlns:a16="http://schemas.microsoft.com/office/drawing/2014/main" id="{65BE203B-C9E2-40FD-A892-3909A3D44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6588" y="2679700"/>
                <a:ext cx="552450" cy="608013"/>
              </a:xfrm>
              <a:custGeom>
                <a:avLst/>
                <a:gdLst>
                  <a:gd name="T0" fmla="*/ 165 w 348"/>
                  <a:gd name="T1" fmla="*/ 353 h 383"/>
                  <a:gd name="T2" fmla="*/ 148 w 348"/>
                  <a:gd name="T3" fmla="*/ 359 h 383"/>
                  <a:gd name="T4" fmla="*/ 124 w 348"/>
                  <a:gd name="T5" fmla="*/ 365 h 383"/>
                  <a:gd name="T6" fmla="*/ 124 w 348"/>
                  <a:gd name="T7" fmla="*/ 377 h 383"/>
                  <a:gd name="T8" fmla="*/ 112 w 348"/>
                  <a:gd name="T9" fmla="*/ 383 h 383"/>
                  <a:gd name="T10" fmla="*/ 106 w 348"/>
                  <a:gd name="T11" fmla="*/ 377 h 383"/>
                  <a:gd name="T12" fmla="*/ 53 w 348"/>
                  <a:gd name="T13" fmla="*/ 371 h 383"/>
                  <a:gd name="T14" fmla="*/ 36 w 348"/>
                  <a:gd name="T15" fmla="*/ 377 h 383"/>
                  <a:gd name="T16" fmla="*/ 18 w 348"/>
                  <a:gd name="T17" fmla="*/ 365 h 383"/>
                  <a:gd name="T18" fmla="*/ 6 w 348"/>
                  <a:gd name="T19" fmla="*/ 324 h 383"/>
                  <a:gd name="T20" fmla="*/ 6 w 348"/>
                  <a:gd name="T21" fmla="*/ 312 h 383"/>
                  <a:gd name="T22" fmla="*/ 18 w 348"/>
                  <a:gd name="T23" fmla="*/ 294 h 383"/>
                  <a:gd name="T24" fmla="*/ 30 w 348"/>
                  <a:gd name="T25" fmla="*/ 271 h 383"/>
                  <a:gd name="T26" fmla="*/ 42 w 348"/>
                  <a:gd name="T27" fmla="*/ 265 h 383"/>
                  <a:gd name="T28" fmla="*/ 59 w 348"/>
                  <a:gd name="T29" fmla="*/ 271 h 383"/>
                  <a:gd name="T30" fmla="*/ 77 w 348"/>
                  <a:gd name="T31" fmla="*/ 247 h 383"/>
                  <a:gd name="T32" fmla="*/ 83 w 348"/>
                  <a:gd name="T33" fmla="*/ 224 h 383"/>
                  <a:gd name="T34" fmla="*/ 83 w 348"/>
                  <a:gd name="T35" fmla="*/ 200 h 383"/>
                  <a:gd name="T36" fmla="*/ 30 w 348"/>
                  <a:gd name="T37" fmla="*/ 212 h 383"/>
                  <a:gd name="T38" fmla="*/ 18 w 348"/>
                  <a:gd name="T39" fmla="*/ 194 h 383"/>
                  <a:gd name="T40" fmla="*/ 12 w 348"/>
                  <a:gd name="T41" fmla="*/ 176 h 383"/>
                  <a:gd name="T42" fmla="*/ 36 w 348"/>
                  <a:gd name="T43" fmla="*/ 159 h 383"/>
                  <a:gd name="T44" fmla="*/ 36 w 348"/>
                  <a:gd name="T45" fmla="*/ 135 h 383"/>
                  <a:gd name="T46" fmla="*/ 36 w 348"/>
                  <a:gd name="T47" fmla="*/ 112 h 383"/>
                  <a:gd name="T48" fmla="*/ 42 w 348"/>
                  <a:gd name="T49" fmla="*/ 88 h 383"/>
                  <a:gd name="T50" fmla="*/ 48 w 348"/>
                  <a:gd name="T51" fmla="*/ 70 h 383"/>
                  <a:gd name="T52" fmla="*/ 36 w 348"/>
                  <a:gd name="T53" fmla="*/ 47 h 383"/>
                  <a:gd name="T54" fmla="*/ 36 w 348"/>
                  <a:gd name="T55" fmla="*/ 23 h 383"/>
                  <a:gd name="T56" fmla="*/ 42 w 348"/>
                  <a:gd name="T57" fmla="*/ 17 h 383"/>
                  <a:gd name="T58" fmla="*/ 59 w 348"/>
                  <a:gd name="T59" fmla="*/ 17 h 383"/>
                  <a:gd name="T60" fmla="*/ 83 w 348"/>
                  <a:gd name="T61" fmla="*/ 17 h 383"/>
                  <a:gd name="T62" fmla="*/ 136 w 348"/>
                  <a:gd name="T63" fmla="*/ 11 h 383"/>
                  <a:gd name="T64" fmla="*/ 148 w 348"/>
                  <a:gd name="T65" fmla="*/ 11 h 383"/>
                  <a:gd name="T66" fmla="*/ 183 w 348"/>
                  <a:gd name="T67" fmla="*/ 11 h 383"/>
                  <a:gd name="T68" fmla="*/ 207 w 348"/>
                  <a:gd name="T69" fmla="*/ 11 h 383"/>
                  <a:gd name="T70" fmla="*/ 230 w 348"/>
                  <a:gd name="T71" fmla="*/ 11 h 383"/>
                  <a:gd name="T72" fmla="*/ 242 w 348"/>
                  <a:gd name="T73" fmla="*/ 11 h 383"/>
                  <a:gd name="T74" fmla="*/ 260 w 348"/>
                  <a:gd name="T75" fmla="*/ 6 h 383"/>
                  <a:gd name="T76" fmla="*/ 265 w 348"/>
                  <a:gd name="T77" fmla="*/ 6 h 383"/>
                  <a:gd name="T78" fmla="*/ 283 w 348"/>
                  <a:gd name="T79" fmla="*/ 6 h 383"/>
                  <a:gd name="T80" fmla="*/ 301 w 348"/>
                  <a:gd name="T81" fmla="*/ 6 h 383"/>
                  <a:gd name="T82" fmla="*/ 313 w 348"/>
                  <a:gd name="T83" fmla="*/ 6 h 383"/>
                  <a:gd name="T84" fmla="*/ 330 w 348"/>
                  <a:gd name="T85" fmla="*/ 0 h 383"/>
                  <a:gd name="T86" fmla="*/ 348 w 348"/>
                  <a:gd name="T87" fmla="*/ 6 h 383"/>
                  <a:gd name="T88" fmla="*/ 348 w 348"/>
                  <a:gd name="T89" fmla="*/ 23 h 383"/>
                  <a:gd name="T90" fmla="*/ 330 w 348"/>
                  <a:gd name="T91" fmla="*/ 35 h 383"/>
                  <a:gd name="T92" fmla="*/ 307 w 348"/>
                  <a:gd name="T93" fmla="*/ 35 h 383"/>
                  <a:gd name="T94" fmla="*/ 283 w 348"/>
                  <a:gd name="T95" fmla="*/ 53 h 383"/>
                  <a:gd name="T96" fmla="*/ 283 w 348"/>
                  <a:gd name="T97" fmla="*/ 94 h 383"/>
                  <a:gd name="T98" fmla="*/ 307 w 348"/>
                  <a:gd name="T99" fmla="*/ 112 h 383"/>
                  <a:gd name="T100" fmla="*/ 301 w 348"/>
                  <a:gd name="T101" fmla="*/ 129 h 383"/>
                  <a:gd name="T102" fmla="*/ 324 w 348"/>
                  <a:gd name="T103" fmla="*/ 165 h 383"/>
                  <a:gd name="T104" fmla="*/ 342 w 348"/>
                  <a:gd name="T105" fmla="*/ 188 h 383"/>
                  <a:gd name="T106" fmla="*/ 330 w 348"/>
                  <a:gd name="T107" fmla="*/ 224 h 383"/>
                  <a:gd name="T108" fmla="*/ 330 w 348"/>
                  <a:gd name="T109" fmla="*/ 241 h 383"/>
                  <a:gd name="T110" fmla="*/ 318 w 348"/>
                  <a:gd name="T111" fmla="*/ 259 h 383"/>
                  <a:gd name="T112" fmla="*/ 301 w 348"/>
                  <a:gd name="T113" fmla="*/ 271 h 383"/>
                  <a:gd name="T114" fmla="*/ 277 w 348"/>
                  <a:gd name="T115" fmla="*/ 282 h 383"/>
                  <a:gd name="T116" fmla="*/ 265 w 348"/>
                  <a:gd name="T117" fmla="*/ 294 h 383"/>
                  <a:gd name="T118" fmla="*/ 242 w 348"/>
                  <a:gd name="T119" fmla="*/ 300 h 383"/>
                  <a:gd name="T120" fmla="*/ 218 w 348"/>
                  <a:gd name="T121" fmla="*/ 312 h 383"/>
                  <a:gd name="T122" fmla="*/ 195 w 348"/>
                  <a:gd name="T123" fmla="*/ 335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8" h="383">
                    <a:moveTo>
                      <a:pt x="183" y="347"/>
                    </a:moveTo>
                    <a:lnTo>
                      <a:pt x="165" y="353"/>
                    </a:lnTo>
                    <a:lnTo>
                      <a:pt x="154" y="365"/>
                    </a:lnTo>
                    <a:lnTo>
                      <a:pt x="148" y="359"/>
                    </a:lnTo>
                    <a:lnTo>
                      <a:pt x="130" y="359"/>
                    </a:lnTo>
                    <a:lnTo>
                      <a:pt x="124" y="365"/>
                    </a:lnTo>
                    <a:lnTo>
                      <a:pt x="124" y="377"/>
                    </a:lnTo>
                    <a:lnTo>
                      <a:pt x="124" y="377"/>
                    </a:lnTo>
                    <a:lnTo>
                      <a:pt x="118" y="383"/>
                    </a:lnTo>
                    <a:lnTo>
                      <a:pt x="112" y="383"/>
                    </a:lnTo>
                    <a:lnTo>
                      <a:pt x="106" y="383"/>
                    </a:lnTo>
                    <a:lnTo>
                      <a:pt x="106" y="377"/>
                    </a:lnTo>
                    <a:lnTo>
                      <a:pt x="71" y="371"/>
                    </a:lnTo>
                    <a:lnTo>
                      <a:pt x="53" y="371"/>
                    </a:lnTo>
                    <a:lnTo>
                      <a:pt x="42" y="371"/>
                    </a:lnTo>
                    <a:lnTo>
                      <a:pt x="36" y="377"/>
                    </a:lnTo>
                    <a:lnTo>
                      <a:pt x="36" y="371"/>
                    </a:lnTo>
                    <a:lnTo>
                      <a:pt x="18" y="365"/>
                    </a:lnTo>
                    <a:lnTo>
                      <a:pt x="12" y="359"/>
                    </a:lnTo>
                    <a:lnTo>
                      <a:pt x="6" y="324"/>
                    </a:lnTo>
                    <a:lnTo>
                      <a:pt x="0" y="318"/>
                    </a:lnTo>
                    <a:lnTo>
                      <a:pt x="6" y="312"/>
                    </a:lnTo>
                    <a:lnTo>
                      <a:pt x="18" y="306"/>
                    </a:lnTo>
                    <a:lnTo>
                      <a:pt x="18" y="294"/>
                    </a:lnTo>
                    <a:lnTo>
                      <a:pt x="18" y="277"/>
                    </a:lnTo>
                    <a:lnTo>
                      <a:pt x="30" y="271"/>
                    </a:lnTo>
                    <a:lnTo>
                      <a:pt x="30" y="265"/>
                    </a:lnTo>
                    <a:lnTo>
                      <a:pt x="42" y="265"/>
                    </a:lnTo>
                    <a:lnTo>
                      <a:pt x="53" y="253"/>
                    </a:lnTo>
                    <a:lnTo>
                      <a:pt x="59" y="271"/>
                    </a:lnTo>
                    <a:lnTo>
                      <a:pt x="71" y="271"/>
                    </a:lnTo>
                    <a:lnTo>
                      <a:pt x="77" y="247"/>
                    </a:lnTo>
                    <a:lnTo>
                      <a:pt x="71" y="235"/>
                    </a:lnTo>
                    <a:lnTo>
                      <a:pt x="83" y="224"/>
                    </a:lnTo>
                    <a:lnTo>
                      <a:pt x="77" y="212"/>
                    </a:lnTo>
                    <a:lnTo>
                      <a:pt x="83" y="200"/>
                    </a:lnTo>
                    <a:lnTo>
                      <a:pt x="71" y="200"/>
                    </a:lnTo>
                    <a:lnTo>
                      <a:pt x="30" y="212"/>
                    </a:lnTo>
                    <a:lnTo>
                      <a:pt x="24" y="212"/>
                    </a:lnTo>
                    <a:lnTo>
                      <a:pt x="18" y="194"/>
                    </a:lnTo>
                    <a:lnTo>
                      <a:pt x="6" y="182"/>
                    </a:lnTo>
                    <a:lnTo>
                      <a:pt x="12" y="176"/>
                    </a:lnTo>
                    <a:lnTo>
                      <a:pt x="24" y="165"/>
                    </a:lnTo>
                    <a:lnTo>
                      <a:pt x="36" y="159"/>
                    </a:lnTo>
                    <a:lnTo>
                      <a:pt x="36" y="153"/>
                    </a:lnTo>
                    <a:lnTo>
                      <a:pt x="36" y="135"/>
                    </a:lnTo>
                    <a:lnTo>
                      <a:pt x="42" y="123"/>
                    </a:lnTo>
                    <a:lnTo>
                      <a:pt x="36" y="112"/>
                    </a:lnTo>
                    <a:lnTo>
                      <a:pt x="30" y="106"/>
                    </a:lnTo>
                    <a:lnTo>
                      <a:pt x="42" y="88"/>
                    </a:lnTo>
                    <a:lnTo>
                      <a:pt x="42" y="76"/>
                    </a:lnTo>
                    <a:lnTo>
                      <a:pt x="48" y="70"/>
                    </a:lnTo>
                    <a:lnTo>
                      <a:pt x="48" y="64"/>
                    </a:lnTo>
                    <a:lnTo>
                      <a:pt x="36" y="47"/>
                    </a:lnTo>
                    <a:lnTo>
                      <a:pt x="42" y="35"/>
                    </a:lnTo>
                    <a:lnTo>
                      <a:pt x="36" y="23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59" y="17"/>
                    </a:lnTo>
                    <a:lnTo>
                      <a:pt x="65" y="17"/>
                    </a:lnTo>
                    <a:lnTo>
                      <a:pt x="83" y="17"/>
                    </a:lnTo>
                    <a:lnTo>
                      <a:pt x="106" y="11"/>
                    </a:lnTo>
                    <a:lnTo>
                      <a:pt x="136" y="11"/>
                    </a:lnTo>
                    <a:lnTo>
                      <a:pt x="142" y="11"/>
                    </a:lnTo>
                    <a:lnTo>
                      <a:pt x="148" y="11"/>
                    </a:lnTo>
                    <a:lnTo>
                      <a:pt x="154" y="11"/>
                    </a:lnTo>
                    <a:lnTo>
                      <a:pt x="183" y="11"/>
                    </a:lnTo>
                    <a:lnTo>
                      <a:pt x="195" y="11"/>
                    </a:lnTo>
                    <a:lnTo>
                      <a:pt x="207" y="11"/>
                    </a:lnTo>
                    <a:lnTo>
                      <a:pt x="207" y="11"/>
                    </a:lnTo>
                    <a:lnTo>
                      <a:pt x="230" y="11"/>
                    </a:lnTo>
                    <a:lnTo>
                      <a:pt x="230" y="11"/>
                    </a:lnTo>
                    <a:lnTo>
                      <a:pt x="242" y="11"/>
                    </a:lnTo>
                    <a:lnTo>
                      <a:pt x="254" y="6"/>
                    </a:lnTo>
                    <a:lnTo>
                      <a:pt x="260" y="6"/>
                    </a:lnTo>
                    <a:lnTo>
                      <a:pt x="260" y="6"/>
                    </a:lnTo>
                    <a:lnTo>
                      <a:pt x="265" y="6"/>
                    </a:lnTo>
                    <a:lnTo>
                      <a:pt x="271" y="6"/>
                    </a:lnTo>
                    <a:lnTo>
                      <a:pt x="283" y="6"/>
                    </a:lnTo>
                    <a:lnTo>
                      <a:pt x="289" y="6"/>
                    </a:lnTo>
                    <a:lnTo>
                      <a:pt x="301" y="6"/>
                    </a:lnTo>
                    <a:lnTo>
                      <a:pt x="301" y="6"/>
                    </a:lnTo>
                    <a:lnTo>
                      <a:pt x="313" y="6"/>
                    </a:lnTo>
                    <a:lnTo>
                      <a:pt x="318" y="0"/>
                    </a:lnTo>
                    <a:lnTo>
                      <a:pt x="330" y="0"/>
                    </a:lnTo>
                    <a:lnTo>
                      <a:pt x="348" y="0"/>
                    </a:lnTo>
                    <a:lnTo>
                      <a:pt x="348" y="6"/>
                    </a:lnTo>
                    <a:lnTo>
                      <a:pt x="342" y="11"/>
                    </a:lnTo>
                    <a:lnTo>
                      <a:pt x="348" y="23"/>
                    </a:lnTo>
                    <a:lnTo>
                      <a:pt x="342" y="29"/>
                    </a:lnTo>
                    <a:lnTo>
                      <a:pt x="330" y="35"/>
                    </a:lnTo>
                    <a:lnTo>
                      <a:pt x="324" y="35"/>
                    </a:lnTo>
                    <a:lnTo>
                      <a:pt x="307" y="35"/>
                    </a:lnTo>
                    <a:lnTo>
                      <a:pt x="301" y="41"/>
                    </a:lnTo>
                    <a:lnTo>
                      <a:pt x="283" y="53"/>
                    </a:lnTo>
                    <a:lnTo>
                      <a:pt x="271" y="70"/>
                    </a:lnTo>
                    <a:lnTo>
                      <a:pt x="283" y="94"/>
                    </a:lnTo>
                    <a:lnTo>
                      <a:pt x="301" y="94"/>
                    </a:lnTo>
                    <a:lnTo>
                      <a:pt x="307" y="112"/>
                    </a:lnTo>
                    <a:lnTo>
                      <a:pt x="301" y="123"/>
                    </a:lnTo>
                    <a:lnTo>
                      <a:pt x="301" y="129"/>
                    </a:lnTo>
                    <a:lnTo>
                      <a:pt x="318" y="147"/>
                    </a:lnTo>
                    <a:lnTo>
                      <a:pt x="324" y="165"/>
                    </a:lnTo>
                    <a:lnTo>
                      <a:pt x="330" y="176"/>
                    </a:lnTo>
                    <a:lnTo>
                      <a:pt x="342" y="188"/>
                    </a:lnTo>
                    <a:lnTo>
                      <a:pt x="342" y="212"/>
                    </a:lnTo>
                    <a:lnTo>
                      <a:pt x="330" y="224"/>
                    </a:lnTo>
                    <a:lnTo>
                      <a:pt x="330" y="235"/>
                    </a:lnTo>
                    <a:lnTo>
                      <a:pt x="330" y="241"/>
                    </a:lnTo>
                    <a:lnTo>
                      <a:pt x="324" y="253"/>
                    </a:lnTo>
                    <a:lnTo>
                      <a:pt x="318" y="259"/>
                    </a:lnTo>
                    <a:lnTo>
                      <a:pt x="307" y="259"/>
                    </a:lnTo>
                    <a:lnTo>
                      <a:pt x="301" y="271"/>
                    </a:lnTo>
                    <a:lnTo>
                      <a:pt x="295" y="271"/>
                    </a:lnTo>
                    <a:lnTo>
                      <a:pt x="277" y="282"/>
                    </a:lnTo>
                    <a:lnTo>
                      <a:pt x="265" y="282"/>
                    </a:lnTo>
                    <a:lnTo>
                      <a:pt x="265" y="294"/>
                    </a:lnTo>
                    <a:lnTo>
                      <a:pt x="254" y="288"/>
                    </a:lnTo>
                    <a:lnTo>
                      <a:pt x="242" y="300"/>
                    </a:lnTo>
                    <a:lnTo>
                      <a:pt x="230" y="312"/>
                    </a:lnTo>
                    <a:lnTo>
                      <a:pt x="218" y="312"/>
                    </a:lnTo>
                    <a:lnTo>
                      <a:pt x="207" y="324"/>
                    </a:lnTo>
                    <a:lnTo>
                      <a:pt x="195" y="335"/>
                    </a:lnTo>
                    <a:lnTo>
                      <a:pt x="183" y="347"/>
                    </a:lnTo>
                    <a:close/>
                  </a:path>
                </a:pathLst>
              </a:custGeom>
              <a:solidFill>
                <a:srgbClr val="CCFF66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Freeform 642">
                <a:extLst>
                  <a:ext uri="{FF2B5EF4-FFF2-40B4-BE49-F238E27FC236}">
                    <a16:creationId xmlns:a16="http://schemas.microsoft.com/office/drawing/2014/main" id="{41BBBD31-6BBD-4F30-A4C7-E65A21E8F2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64513" y="1893887"/>
                <a:ext cx="935038" cy="944563"/>
              </a:xfrm>
              <a:custGeom>
                <a:avLst/>
                <a:gdLst>
                  <a:gd name="T0" fmla="*/ 42 w 589"/>
                  <a:gd name="T1" fmla="*/ 23 h 595"/>
                  <a:gd name="T2" fmla="*/ 71 w 589"/>
                  <a:gd name="T3" fmla="*/ 0 h 595"/>
                  <a:gd name="T4" fmla="*/ 101 w 589"/>
                  <a:gd name="T5" fmla="*/ 23 h 595"/>
                  <a:gd name="T6" fmla="*/ 101 w 589"/>
                  <a:gd name="T7" fmla="*/ 59 h 595"/>
                  <a:gd name="T8" fmla="*/ 148 w 589"/>
                  <a:gd name="T9" fmla="*/ 71 h 595"/>
                  <a:gd name="T10" fmla="*/ 189 w 589"/>
                  <a:gd name="T11" fmla="*/ 112 h 595"/>
                  <a:gd name="T12" fmla="*/ 218 w 589"/>
                  <a:gd name="T13" fmla="*/ 141 h 595"/>
                  <a:gd name="T14" fmla="*/ 212 w 589"/>
                  <a:gd name="T15" fmla="*/ 194 h 595"/>
                  <a:gd name="T16" fmla="*/ 283 w 589"/>
                  <a:gd name="T17" fmla="*/ 206 h 595"/>
                  <a:gd name="T18" fmla="*/ 319 w 589"/>
                  <a:gd name="T19" fmla="*/ 200 h 595"/>
                  <a:gd name="T20" fmla="*/ 342 w 589"/>
                  <a:gd name="T21" fmla="*/ 177 h 595"/>
                  <a:gd name="T22" fmla="*/ 319 w 589"/>
                  <a:gd name="T23" fmla="*/ 141 h 595"/>
                  <a:gd name="T24" fmla="*/ 324 w 589"/>
                  <a:gd name="T25" fmla="*/ 106 h 595"/>
                  <a:gd name="T26" fmla="*/ 360 w 589"/>
                  <a:gd name="T27" fmla="*/ 100 h 595"/>
                  <a:gd name="T28" fmla="*/ 389 w 589"/>
                  <a:gd name="T29" fmla="*/ 100 h 595"/>
                  <a:gd name="T30" fmla="*/ 442 w 589"/>
                  <a:gd name="T31" fmla="*/ 100 h 595"/>
                  <a:gd name="T32" fmla="*/ 460 w 589"/>
                  <a:gd name="T33" fmla="*/ 118 h 595"/>
                  <a:gd name="T34" fmla="*/ 560 w 589"/>
                  <a:gd name="T35" fmla="*/ 118 h 595"/>
                  <a:gd name="T36" fmla="*/ 589 w 589"/>
                  <a:gd name="T37" fmla="*/ 118 h 595"/>
                  <a:gd name="T38" fmla="*/ 572 w 589"/>
                  <a:gd name="T39" fmla="*/ 153 h 595"/>
                  <a:gd name="T40" fmla="*/ 495 w 589"/>
                  <a:gd name="T41" fmla="*/ 159 h 595"/>
                  <a:gd name="T42" fmla="*/ 466 w 589"/>
                  <a:gd name="T43" fmla="*/ 206 h 595"/>
                  <a:gd name="T44" fmla="*/ 425 w 589"/>
                  <a:gd name="T45" fmla="*/ 241 h 595"/>
                  <a:gd name="T46" fmla="*/ 366 w 589"/>
                  <a:gd name="T47" fmla="*/ 265 h 595"/>
                  <a:gd name="T48" fmla="*/ 342 w 589"/>
                  <a:gd name="T49" fmla="*/ 324 h 595"/>
                  <a:gd name="T50" fmla="*/ 342 w 589"/>
                  <a:gd name="T51" fmla="*/ 406 h 595"/>
                  <a:gd name="T52" fmla="*/ 313 w 589"/>
                  <a:gd name="T53" fmla="*/ 459 h 595"/>
                  <a:gd name="T54" fmla="*/ 295 w 589"/>
                  <a:gd name="T55" fmla="*/ 495 h 595"/>
                  <a:gd name="T56" fmla="*/ 330 w 589"/>
                  <a:gd name="T57" fmla="*/ 524 h 595"/>
                  <a:gd name="T58" fmla="*/ 348 w 589"/>
                  <a:gd name="T59" fmla="*/ 565 h 595"/>
                  <a:gd name="T60" fmla="*/ 319 w 589"/>
                  <a:gd name="T61" fmla="*/ 595 h 595"/>
                  <a:gd name="T62" fmla="*/ 295 w 589"/>
                  <a:gd name="T63" fmla="*/ 565 h 595"/>
                  <a:gd name="T64" fmla="*/ 283 w 589"/>
                  <a:gd name="T65" fmla="*/ 518 h 595"/>
                  <a:gd name="T66" fmla="*/ 224 w 589"/>
                  <a:gd name="T67" fmla="*/ 536 h 595"/>
                  <a:gd name="T68" fmla="*/ 154 w 589"/>
                  <a:gd name="T69" fmla="*/ 589 h 595"/>
                  <a:gd name="T70" fmla="*/ 95 w 589"/>
                  <a:gd name="T71" fmla="*/ 565 h 595"/>
                  <a:gd name="T72" fmla="*/ 136 w 589"/>
                  <a:gd name="T73" fmla="*/ 524 h 595"/>
                  <a:gd name="T74" fmla="*/ 159 w 589"/>
                  <a:gd name="T75" fmla="*/ 483 h 595"/>
                  <a:gd name="T76" fmla="*/ 136 w 589"/>
                  <a:gd name="T77" fmla="*/ 477 h 595"/>
                  <a:gd name="T78" fmla="*/ 83 w 589"/>
                  <a:gd name="T79" fmla="*/ 477 h 595"/>
                  <a:gd name="T80" fmla="*/ 48 w 589"/>
                  <a:gd name="T81" fmla="*/ 477 h 595"/>
                  <a:gd name="T82" fmla="*/ 12 w 589"/>
                  <a:gd name="T83" fmla="*/ 453 h 595"/>
                  <a:gd name="T84" fmla="*/ 12 w 589"/>
                  <a:gd name="T85" fmla="*/ 400 h 595"/>
                  <a:gd name="T86" fmla="*/ 24 w 589"/>
                  <a:gd name="T87" fmla="*/ 359 h 595"/>
                  <a:gd name="T88" fmla="*/ 42 w 589"/>
                  <a:gd name="T89" fmla="*/ 306 h 595"/>
                  <a:gd name="T90" fmla="*/ 89 w 589"/>
                  <a:gd name="T91" fmla="*/ 300 h 595"/>
                  <a:gd name="T92" fmla="*/ 106 w 589"/>
                  <a:gd name="T93" fmla="*/ 265 h 595"/>
                  <a:gd name="T94" fmla="*/ 59 w 589"/>
                  <a:gd name="T95" fmla="*/ 235 h 595"/>
                  <a:gd name="T96" fmla="*/ 53 w 589"/>
                  <a:gd name="T97" fmla="*/ 212 h 595"/>
                  <a:gd name="T98" fmla="*/ 48 w 589"/>
                  <a:gd name="T99" fmla="*/ 177 h 595"/>
                  <a:gd name="T100" fmla="*/ 24 w 589"/>
                  <a:gd name="T101" fmla="*/ 135 h 595"/>
                  <a:gd name="T102" fmla="*/ 6 w 589"/>
                  <a:gd name="T103" fmla="*/ 94 h 595"/>
                  <a:gd name="T104" fmla="*/ 342 w 589"/>
                  <a:gd name="T105" fmla="*/ 182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9" h="595">
                    <a:moveTo>
                      <a:pt x="12" y="53"/>
                    </a:moveTo>
                    <a:lnTo>
                      <a:pt x="24" y="47"/>
                    </a:lnTo>
                    <a:lnTo>
                      <a:pt x="42" y="35"/>
                    </a:lnTo>
                    <a:lnTo>
                      <a:pt x="42" y="29"/>
                    </a:lnTo>
                    <a:lnTo>
                      <a:pt x="42" y="23"/>
                    </a:lnTo>
                    <a:lnTo>
                      <a:pt x="59" y="23"/>
                    </a:lnTo>
                    <a:lnTo>
                      <a:pt x="65" y="23"/>
                    </a:lnTo>
                    <a:lnTo>
                      <a:pt x="65" y="18"/>
                    </a:lnTo>
                    <a:lnTo>
                      <a:pt x="65" y="0"/>
                    </a:lnTo>
                    <a:lnTo>
                      <a:pt x="71" y="0"/>
                    </a:lnTo>
                    <a:lnTo>
                      <a:pt x="71" y="6"/>
                    </a:lnTo>
                    <a:lnTo>
                      <a:pt x="83" y="6"/>
                    </a:lnTo>
                    <a:lnTo>
                      <a:pt x="95" y="12"/>
                    </a:lnTo>
                    <a:lnTo>
                      <a:pt x="101" y="12"/>
                    </a:lnTo>
                    <a:lnTo>
                      <a:pt x="101" y="23"/>
                    </a:lnTo>
                    <a:lnTo>
                      <a:pt x="106" y="29"/>
                    </a:lnTo>
                    <a:lnTo>
                      <a:pt x="106" y="41"/>
                    </a:lnTo>
                    <a:lnTo>
                      <a:pt x="106" y="41"/>
                    </a:lnTo>
                    <a:lnTo>
                      <a:pt x="101" y="41"/>
                    </a:lnTo>
                    <a:lnTo>
                      <a:pt x="101" y="59"/>
                    </a:lnTo>
                    <a:lnTo>
                      <a:pt x="118" y="71"/>
                    </a:lnTo>
                    <a:lnTo>
                      <a:pt x="130" y="65"/>
                    </a:lnTo>
                    <a:lnTo>
                      <a:pt x="130" y="71"/>
                    </a:lnTo>
                    <a:lnTo>
                      <a:pt x="136" y="76"/>
                    </a:lnTo>
                    <a:lnTo>
                      <a:pt x="148" y="71"/>
                    </a:lnTo>
                    <a:lnTo>
                      <a:pt x="154" y="88"/>
                    </a:lnTo>
                    <a:lnTo>
                      <a:pt x="171" y="88"/>
                    </a:lnTo>
                    <a:lnTo>
                      <a:pt x="183" y="100"/>
                    </a:lnTo>
                    <a:lnTo>
                      <a:pt x="183" y="106"/>
                    </a:lnTo>
                    <a:lnTo>
                      <a:pt x="189" y="112"/>
                    </a:lnTo>
                    <a:lnTo>
                      <a:pt x="201" y="106"/>
                    </a:lnTo>
                    <a:lnTo>
                      <a:pt x="195" y="129"/>
                    </a:lnTo>
                    <a:lnTo>
                      <a:pt x="201" y="129"/>
                    </a:lnTo>
                    <a:lnTo>
                      <a:pt x="207" y="129"/>
                    </a:lnTo>
                    <a:lnTo>
                      <a:pt x="218" y="141"/>
                    </a:lnTo>
                    <a:lnTo>
                      <a:pt x="212" y="147"/>
                    </a:lnTo>
                    <a:lnTo>
                      <a:pt x="201" y="159"/>
                    </a:lnTo>
                    <a:lnTo>
                      <a:pt x="195" y="182"/>
                    </a:lnTo>
                    <a:lnTo>
                      <a:pt x="207" y="182"/>
                    </a:lnTo>
                    <a:lnTo>
                      <a:pt x="212" y="194"/>
                    </a:lnTo>
                    <a:lnTo>
                      <a:pt x="212" y="200"/>
                    </a:lnTo>
                    <a:lnTo>
                      <a:pt x="212" y="206"/>
                    </a:lnTo>
                    <a:lnTo>
                      <a:pt x="230" y="206"/>
                    </a:lnTo>
                    <a:lnTo>
                      <a:pt x="236" y="206"/>
                    </a:lnTo>
                    <a:lnTo>
                      <a:pt x="283" y="206"/>
                    </a:lnTo>
                    <a:lnTo>
                      <a:pt x="289" y="200"/>
                    </a:lnTo>
                    <a:lnTo>
                      <a:pt x="295" y="200"/>
                    </a:lnTo>
                    <a:lnTo>
                      <a:pt x="301" y="194"/>
                    </a:lnTo>
                    <a:lnTo>
                      <a:pt x="313" y="194"/>
                    </a:lnTo>
                    <a:lnTo>
                      <a:pt x="319" y="200"/>
                    </a:lnTo>
                    <a:lnTo>
                      <a:pt x="324" y="206"/>
                    </a:lnTo>
                    <a:lnTo>
                      <a:pt x="342" y="206"/>
                    </a:lnTo>
                    <a:lnTo>
                      <a:pt x="342" y="200"/>
                    </a:lnTo>
                    <a:lnTo>
                      <a:pt x="348" y="182"/>
                    </a:lnTo>
                    <a:lnTo>
                      <a:pt x="342" y="177"/>
                    </a:lnTo>
                    <a:lnTo>
                      <a:pt x="348" y="177"/>
                    </a:lnTo>
                    <a:lnTo>
                      <a:pt x="354" y="171"/>
                    </a:lnTo>
                    <a:lnTo>
                      <a:pt x="330" y="159"/>
                    </a:lnTo>
                    <a:lnTo>
                      <a:pt x="330" y="147"/>
                    </a:lnTo>
                    <a:lnTo>
                      <a:pt x="319" y="141"/>
                    </a:lnTo>
                    <a:lnTo>
                      <a:pt x="319" y="135"/>
                    </a:lnTo>
                    <a:lnTo>
                      <a:pt x="319" y="129"/>
                    </a:lnTo>
                    <a:lnTo>
                      <a:pt x="324" y="118"/>
                    </a:lnTo>
                    <a:lnTo>
                      <a:pt x="330" y="118"/>
                    </a:lnTo>
                    <a:lnTo>
                      <a:pt x="324" y="106"/>
                    </a:lnTo>
                    <a:lnTo>
                      <a:pt x="330" y="106"/>
                    </a:lnTo>
                    <a:lnTo>
                      <a:pt x="336" y="94"/>
                    </a:lnTo>
                    <a:lnTo>
                      <a:pt x="348" y="88"/>
                    </a:lnTo>
                    <a:lnTo>
                      <a:pt x="354" y="94"/>
                    </a:lnTo>
                    <a:lnTo>
                      <a:pt x="360" y="100"/>
                    </a:lnTo>
                    <a:lnTo>
                      <a:pt x="366" y="100"/>
                    </a:lnTo>
                    <a:lnTo>
                      <a:pt x="366" y="94"/>
                    </a:lnTo>
                    <a:lnTo>
                      <a:pt x="372" y="94"/>
                    </a:lnTo>
                    <a:lnTo>
                      <a:pt x="383" y="100"/>
                    </a:lnTo>
                    <a:lnTo>
                      <a:pt x="389" y="100"/>
                    </a:lnTo>
                    <a:lnTo>
                      <a:pt x="401" y="106"/>
                    </a:lnTo>
                    <a:lnTo>
                      <a:pt x="413" y="100"/>
                    </a:lnTo>
                    <a:lnTo>
                      <a:pt x="419" y="94"/>
                    </a:lnTo>
                    <a:lnTo>
                      <a:pt x="436" y="94"/>
                    </a:lnTo>
                    <a:lnTo>
                      <a:pt x="442" y="100"/>
                    </a:lnTo>
                    <a:lnTo>
                      <a:pt x="442" y="106"/>
                    </a:lnTo>
                    <a:lnTo>
                      <a:pt x="448" y="112"/>
                    </a:lnTo>
                    <a:lnTo>
                      <a:pt x="442" y="124"/>
                    </a:lnTo>
                    <a:lnTo>
                      <a:pt x="448" y="124"/>
                    </a:lnTo>
                    <a:lnTo>
                      <a:pt x="460" y="118"/>
                    </a:lnTo>
                    <a:lnTo>
                      <a:pt x="472" y="124"/>
                    </a:lnTo>
                    <a:lnTo>
                      <a:pt x="501" y="124"/>
                    </a:lnTo>
                    <a:lnTo>
                      <a:pt x="519" y="129"/>
                    </a:lnTo>
                    <a:lnTo>
                      <a:pt x="554" y="124"/>
                    </a:lnTo>
                    <a:lnTo>
                      <a:pt x="560" y="118"/>
                    </a:lnTo>
                    <a:lnTo>
                      <a:pt x="560" y="112"/>
                    </a:lnTo>
                    <a:lnTo>
                      <a:pt x="566" y="112"/>
                    </a:lnTo>
                    <a:lnTo>
                      <a:pt x="589" y="106"/>
                    </a:lnTo>
                    <a:lnTo>
                      <a:pt x="589" y="112"/>
                    </a:lnTo>
                    <a:lnTo>
                      <a:pt x="589" y="118"/>
                    </a:lnTo>
                    <a:lnTo>
                      <a:pt x="584" y="129"/>
                    </a:lnTo>
                    <a:lnTo>
                      <a:pt x="572" y="135"/>
                    </a:lnTo>
                    <a:lnTo>
                      <a:pt x="578" y="141"/>
                    </a:lnTo>
                    <a:lnTo>
                      <a:pt x="578" y="147"/>
                    </a:lnTo>
                    <a:lnTo>
                      <a:pt x="572" y="153"/>
                    </a:lnTo>
                    <a:lnTo>
                      <a:pt x="542" y="159"/>
                    </a:lnTo>
                    <a:lnTo>
                      <a:pt x="531" y="153"/>
                    </a:lnTo>
                    <a:lnTo>
                      <a:pt x="519" y="165"/>
                    </a:lnTo>
                    <a:lnTo>
                      <a:pt x="507" y="165"/>
                    </a:lnTo>
                    <a:lnTo>
                      <a:pt x="495" y="159"/>
                    </a:lnTo>
                    <a:lnTo>
                      <a:pt x="466" y="171"/>
                    </a:lnTo>
                    <a:lnTo>
                      <a:pt x="466" y="177"/>
                    </a:lnTo>
                    <a:lnTo>
                      <a:pt x="472" y="188"/>
                    </a:lnTo>
                    <a:lnTo>
                      <a:pt x="466" y="194"/>
                    </a:lnTo>
                    <a:lnTo>
                      <a:pt x="466" y="206"/>
                    </a:lnTo>
                    <a:lnTo>
                      <a:pt x="454" y="224"/>
                    </a:lnTo>
                    <a:lnTo>
                      <a:pt x="436" y="230"/>
                    </a:lnTo>
                    <a:lnTo>
                      <a:pt x="430" y="235"/>
                    </a:lnTo>
                    <a:lnTo>
                      <a:pt x="425" y="235"/>
                    </a:lnTo>
                    <a:lnTo>
                      <a:pt x="425" y="241"/>
                    </a:lnTo>
                    <a:lnTo>
                      <a:pt x="419" y="247"/>
                    </a:lnTo>
                    <a:lnTo>
                      <a:pt x="401" y="241"/>
                    </a:lnTo>
                    <a:lnTo>
                      <a:pt x="383" y="253"/>
                    </a:lnTo>
                    <a:lnTo>
                      <a:pt x="372" y="253"/>
                    </a:lnTo>
                    <a:lnTo>
                      <a:pt x="366" y="265"/>
                    </a:lnTo>
                    <a:lnTo>
                      <a:pt x="354" y="283"/>
                    </a:lnTo>
                    <a:lnTo>
                      <a:pt x="348" y="294"/>
                    </a:lnTo>
                    <a:lnTo>
                      <a:pt x="342" y="306"/>
                    </a:lnTo>
                    <a:lnTo>
                      <a:pt x="336" y="312"/>
                    </a:lnTo>
                    <a:lnTo>
                      <a:pt x="342" y="324"/>
                    </a:lnTo>
                    <a:lnTo>
                      <a:pt x="342" y="342"/>
                    </a:lnTo>
                    <a:lnTo>
                      <a:pt x="336" y="359"/>
                    </a:lnTo>
                    <a:lnTo>
                      <a:pt x="342" y="389"/>
                    </a:lnTo>
                    <a:lnTo>
                      <a:pt x="342" y="406"/>
                    </a:lnTo>
                    <a:lnTo>
                      <a:pt x="342" y="406"/>
                    </a:lnTo>
                    <a:lnTo>
                      <a:pt x="342" y="412"/>
                    </a:lnTo>
                    <a:lnTo>
                      <a:pt x="324" y="424"/>
                    </a:lnTo>
                    <a:lnTo>
                      <a:pt x="313" y="448"/>
                    </a:lnTo>
                    <a:lnTo>
                      <a:pt x="307" y="453"/>
                    </a:lnTo>
                    <a:lnTo>
                      <a:pt x="313" y="459"/>
                    </a:lnTo>
                    <a:lnTo>
                      <a:pt x="313" y="471"/>
                    </a:lnTo>
                    <a:lnTo>
                      <a:pt x="307" y="483"/>
                    </a:lnTo>
                    <a:lnTo>
                      <a:pt x="301" y="483"/>
                    </a:lnTo>
                    <a:lnTo>
                      <a:pt x="301" y="489"/>
                    </a:lnTo>
                    <a:lnTo>
                      <a:pt x="295" y="495"/>
                    </a:lnTo>
                    <a:lnTo>
                      <a:pt x="295" y="506"/>
                    </a:lnTo>
                    <a:lnTo>
                      <a:pt x="289" y="506"/>
                    </a:lnTo>
                    <a:lnTo>
                      <a:pt x="295" y="518"/>
                    </a:lnTo>
                    <a:lnTo>
                      <a:pt x="324" y="518"/>
                    </a:lnTo>
                    <a:lnTo>
                      <a:pt x="330" y="524"/>
                    </a:lnTo>
                    <a:lnTo>
                      <a:pt x="330" y="536"/>
                    </a:lnTo>
                    <a:lnTo>
                      <a:pt x="342" y="536"/>
                    </a:lnTo>
                    <a:lnTo>
                      <a:pt x="348" y="554"/>
                    </a:lnTo>
                    <a:lnTo>
                      <a:pt x="342" y="559"/>
                    </a:lnTo>
                    <a:lnTo>
                      <a:pt x="348" y="565"/>
                    </a:lnTo>
                    <a:lnTo>
                      <a:pt x="348" y="571"/>
                    </a:lnTo>
                    <a:lnTo>
                      <a:pt x="348" y="583"/>
                    </a:lnTo>
                    <a:lnTo>
                      <a:pt x="330" y="577"/>
                    </a:lnTo>
                    <a:lnTo>
                      <a:pt x="324" y="589"/>
                    </a:lnTo>
                    <a:lnTo>
                      <a:pt x="319" y="595"/>
                    </a:lnTo>
                    <a:lnTo>
                      <a:pt x="313" y="589"/>
                    </a:lnTo>
                    <a:lnTo>
                      <a:pt x="289" y="583"/>
                    </a:lnTo>
                    <a:lnTo>
                      <a:pt x="283" y="577"/>
                    </a:lnTo>
                    <a:lnTo>
                      <a:pt x="283" y="571"/>
                    </a:lnTo>
                    <a:lnTo>
                      <a:pt x="295" y="565"/>
                    </a:lnTo>
                    <a:lnTo>
                      <a:pt x="295" y="554"/>
                    </a:lnTo>
                    <a:lnTo>
                      <a:pt x="301" y="554"/>
                    </a:lnTo>
                    <a:lnTo>
                      <a:pt x="295" y="536"/>
                    </a:lnTo>
                    <a:lnTo>
                      <a:pt x="283" y="530"/>
                    </a:lnTo>
                    <a:lnTo>
                      <a:pt x="283" y="518"/>
                    </a:lnTo>
                    <a:lnTo>
                      <a:pt x="271" y="524"/>
                    </a:lnTo>
                    <a:lnTo>
                      <a:pt x="265" y="524"/>
                    </a:lnTo>
                    <a:lnTo>
                      <a:pt x="242" y="536"/>
                    </a:lnTo>
                    <a:lnTo>
                      <a:pt x="230" y="542"/>
                    </a:lnTo>
                    <a:lnTo>
                      <a:pt x="224" y="536"/>
                    </a:lnTo>
                    <a:lnTo>
                      <a:pt x="218" y="542"/>
                    </a:lnTo>
                    <a:lnTo>
                      <a:pt x="212" y="542"/>
                    </a:lnTo>
                    <a:lnTo>
                      <a:pt x="201" y="559"/>
                    </a:lnTo>
                    <a:lnTo>
                      <a:pt x="171" y="595"/>
                    </a:lnTo>
                    <a:lnTo>
                      <a:pt x="154" y="589"/>
                    </a:lnTo>
                    <a:lnTo>
                      <a:pt x="148" y="577"/>
                    </a:lnTo>
                    <a:lnTo>
                      <a:pt x="136" y="583"/>
                    </a:lnTo>
                    <a:lnTo>
                      <a:pt x="112" y="589"/>
                    </a:lnTo>
                    <a:lnTo>
                      <a:pt x="106" y="571"/>
                    </a:lnTo>
                    <a:lnTo>
                      <a:pt x="95" y="565"/>
                    </a:lnTo>
                    <a:lnTo>
                      <a:pt x="95" y="554"/>
                    </a:lnTo>
                    <a:lnTo>
                      <a:pt x="118" y="542"/>
                    </a:lnTo>
                    <a:lnTo>
                      <a:pt x="124" y="536"/>
                    </a:lnTo>
                    <a:lnTo>
                      <a:pt x="124" y="524"/>
                    </a:lnTo>
                    <a:lnTo>
                      <a:pt x="136" y="524"/>
                    </a:lnTo>
                    <a:lnTo>
                      <a:pt x="136" y="524"/>
                    </a:lnTo>
                    <a:lnTo>
                      <a:pt x="136" y="501"/>
                    </a:lnTo>
                    <a:lnTo>
                      <a:pt x="136" y="489"/>
                    </a:lnTo>
                    <a:lnTo>
                      <a:pt x="154" y="489"/>
                    </a:lnTo>
                    <a:lnTo>
                      <a:pt x="159" y="483"/>
                    </a:lnTo>
                    <a:lnTo>
                      <a:pt x="159" y="471"/>
                    </a:lnTo>
                    <a:lnTo>
                      <a:pt x="159" y="465"/>
                    </a:lnTo>
                    <a:lnTo>
                      <a:pt x="159" y="465"/>
                    </a:lnTo>
                    <a:lnTo>
                      <a:pt x="142" y="465"/>
                    </a:lnTo>
                    <a:lnTo>
                      <a:pt x="136" y="477"/>
                    </a:lnTo>
                    <a:lnTo>
                      <a:pt x="118" y="477"/>
                    </a:lnTo>
                    <a:lnTo>
                      <a:pt x="112" y="483"/>
                    </a:lnTo>
                    <a:lnTo>
                      <a:pt x="89" y="477"/>
                    </a:lnTo>
                    <a:lnTo>
                      <a:pt x="83" y="483"/>
                    </a:lnTo>
                    <a:lnTo>
                      <a:pt x="83" y="477"/>
                    </a:lnTo>
                    <a:lnTo>
                      <a:pt x="83" y="471"/>
                    </a:lnTo>
                    <a:lnTo>
                      <a:pt x="83" y="465"/>
                    </a:lnTo>
                    <a:lnTo>
                      <a:pt x="71" y="459"/>
                    </a:lnTo>
                    <a:lnTo>
                      <a:pt x="53" y="471"/>
                    </a:lnTo>
                    <a:lnTo>
                      <a:pt x="48" y="477"/>
                    </a:lnTo>
                    <a:lnTo>
                      <a:pt x="42" y="477"/>
                    </a:lnTo>
                    <a:lnTo>
                      <a:pt x="42" y="471"/>
                    </a:lnTo>
                    <a:lnTo>
                      <a:pt x="30" y="471"/>
                    </a:lnTo>
                    <a:lnTo>
                      <a:pt x="12" y="471"/>
                    </a:lnTo>
                    <a:lnTo>
                      <a:pt x="12" y="453"/>
                    </a:lnTo>
                    <a:lnTo>
                      <a:pt x="6" y="448"/>
                    </a:lnTo>
                    <a:lnTo>
                      <a:pt x="12" y="442"/>
                    </a:lnTo>
                    <a:lnTo>
                      <a:pt x="6" y="424"/>
                    </a:lnTo>
                    <a:lnTo>
                      <a:pt x="12" y="406"/>
                    </a:lnTo>
                    <a:lnTo>
                      <a:pt x="12" y="400"/>
                    </a:lnTo>
                    <a:lnTo>
                      <a:pt x="18" y="400"/>
                    </a:lnTo>
                    <a:lnTo>
                      <a:pt x="24" y="395"/>
                    </a:lnTo>
                    <a:lnTo>
                      <a:pt x="24" y="389"/>
                    </a:lnTo>
                    <a:lnTo>
                      <a:pt x="24" y="371"/>
                    </a:lnTo>
                    <a:lnTo>
                      <a:pt x="24" y="359"/>
                    </a:lnTo>
                    <a:lnTo>
                      <a:pt x="30" y="342"/>
                    </a:lnTo>
                    <a:lnTo>
                      <a:pt x="42" y="336"/>
                    </a:lnTo>
                    <a:lnTo>
                      <a:pt x="53" y="318"/>
                    </a:lnTo>
                    <a:lnTo>
                      <a:pt x="53" y="312"/>
                    </a:lnTo>
                    <a:lnTo>
                      <a:pt x="42" y="306"/>
                    </a:lnTo>
                    <a:lnTo>
                      <a:pt x="42" y="300"/>
                    </a:lnTo>
                    <a:lnTo>
                      <a:pt x="53" y="306"/>
                    </a:lnTo>
                    <a:lnTo>
                      <a:pt x="59" y="294"/>
                    </a:lnTo>
                    <a:lnTo>
                      <a:pt x="83" y="300"/>
                    </a:lnTo>
                    <a:lnTo>
                      <a:pt x="89" y="300"/>
                    </a:lnTo>
                    <a:lnTo>
                      <a:pt x="95" y="294"/>
                    </a:lnTo>
                    <a:lnTo>
                      <a:pt x="95" y="277"/>
                    </a:lnTo>
                    <a:lnTo>
                      <a:pt x="106" y="277"/>
                    </a:lnTo>
                    <a:lnTo>
                      <a:pt x="106" y="271"/>
                    </a:lnTo>
                    <a:lnTo>
                      <a:pt x="106" y="265"/>
                    </a:lnTo>
                    <a:lnTo>
                      <a:pt x="95" y="253"/>
                    </a:lnTo>
                    <a:lnTo>
                      <a:pt x="83" y="253"/>
                    </a:lnTo>
                    <a:lnTo>
                      <a:pt x="77" y="253"/>
                    </a:lnTo>
                    <a:lnTo>
                      <a:pt x="77" y="247"/>
                    </a:lnTo>
                    <a:lnTo>
                      <a:pt x="59" y="235"/>
                    </a:lnTo>
                    <a:lnTo>
                      <a:pt x="53" y="235"/>
                    </a:lnTo>
                    <a:lnTo>
                      <a:pt x="48" y="230"/>
                    </a:lnTo>
                    <a:lnTo>
                      <a:pt x="48" y="224"/>
                    </a:lnTo>
                    <a:lnTo>
                      <a:pt x="53" y="218"/>
                    </a:lnTo>
                    <a:lnTo>
                      <a:pt x="53" y="212"/>
                    </a:lnTo>
                    <a:lnTo>
                      <a:pt x="59" y="212"/>
                    </a:lnTo>
                    <a:lnTo>
                      <a:pt x="65" y="200"/>
                    </a:lnTo>
                    <a:lnTo>
                      <a:pt x="59" y="194"/>
                    </a:lnTo>
                    <a:lnTo>
                      <a:pt x="53" y="188"/>
                    </a:lnTo>
                    <a:lnTo>
                      <a:pt x="48" y="177"/>
                    </a:lnTo>
                    <a:lnTo>
                      <a:pt x="42" y="177"/>
                    </a:lnTo>
                    <a:lnTo>
                      <a:pt x="36" y="165"/>
                    </a:lnTo>
                    <a:lnTo>
                      <a:pt x="42" y="159"/>
                    </a:lnTo>
                    <a:lnTo>
                      <a:pt x="30" y="153"/>
                    </a:lnTo>
                    <a:lnTo>
                      <a:pt x="24" y="135"/>
                    </a:lnTo>
                    <a:lnTo>
                      <a:pt x="30" y="124"/>
                    </a:lnTo>
                    <a:lnTo>
                      <a:pt x="12" y="124"/>
                    </a:lnTo>
                    <a:lnTo>
                      <a:pt x="12" y="106"/>
                    </a:lnTo>
                    <a:lnTo>
                      <a:pt x="12" y="100"/>
                    </a:lnTo>
                    <a:lnTo>
                      <a:pt x="6" y="94"/>
                    </a:lnTo>
                    <a:lnTo>
                      <a:pt x="0" y="82"/>
                    </a:lnTo>
                    <a:lnTo>
                      <a:pt x="12" y="65"/>
                    </a:lnTo>
                    <a:lnTo>
                      <a:pt x="12" y="53"/>
                    </a:lnTo>
                    <a:close/>
                    <a:moveTo>
                      <a:pt x="336" y="188"/>
                    </a:moveTo>
                    <a:lnTo>
                      <a:pt x="342" y="182"/>
                    </a:lnTo>
                    <a:lnTo>
                      <a:pt x="342" y="188"/>
                    </a:lnTo>
                    <a:lnTo>
                      <a:pt x="342" y="188"/>
                    </a:lnTo>
                    <a:lnTo>
                      <a:pt x="336" y="188"/>
                    </a:lnTo>
                    <a:close/>
                  </a:path>
                </a:pathLst>
              </a:custGeom>
              <a:solidFill>
                <a:srgbClr val="CCFF66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Freeform 643">
                <a:extLst>
                  <a:ext uri="{FF2B5EF4-FFF2-40B4-BE49-F238E27FC236}">
                    <a16:creationId xmlns:a16="http://schemas.microsoft.com/office/drawing/2014/main" id="{89FC369A-5252-44A3-8E24-1B5559349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3825" y="2547937"/>
                <a:ext cx="673100" cy="449263"/>
              </a:xfrm>
              <a:custGeom>
                <a:avLst/>
                <a:gdLst>
                  <a:gd name="T0" fmla="*/ 42 w 424"/>
                  <a:gd name="T1" fmla="*/ 248 h 283"/>
                  <a:gd name="T2" fmla="*/ 48 w 424"/>
                  <a:gd name="T3" fmla="*/ 230 h 283"/>
                  <a:gd name="T4" fmla="*/ 53 w 424"/>
                  <a:gd name="T5" fmla="*/ 212 h 283"/>
                  <a:gd name="T6" fmla="*/ 42 w 424"/>
                  <a:gd name="T7" fmla="*/ 177 h 283"/>
                  <a:gd name="T8" fmla="*/ 30 w 424"/>
                  <a:gd name="T9" fmla="*/ 159 h 283"/>
                  <a:gd name="T10" fmla="*/ 0 w 424"/>
                  <a:gd name="T11" fmla="*/ 130 h 283"/>
                  <a:gd name="T12" fmla="*/ 0 w 424"/>
                  <a:gd name="T13" fmla="*/ 112 h 283"/>
                  <a:gd name="T14" fmla="*/ 6 w 424"/>
                  <a:gd name="T15" fmla="*/ 94 h 283"/>
                  <a:gd name="T16" fmla="*/ 30 w 424"/>
                  <a:gd name="T17" fmla="*/ 83 h 283"/>
                  <a:gd name="T18" fmla="*/ 48 w 424"/>
                  <a:gd name="T19" fmla="*/ 59 h 283"/>
                  <a:gd name="T20" fmla="*/ 71 w 424"/>
                  <a:gd name="T21" fmla="*/ 30 h 283"/>
                  <a:gd name="T22" fmla="*/ 89 w 424"/>
                  <a:gd name="T23" fmla="*/ 24 h 283"/>
                  <a:gd name="T24" fmla="*/ 112 w 424"/>
                  <a:gd name="T25" fmla="*/ 41 h 283"/>
                  <a:gd name="T26" fmla="*/ 124 w 424"/>
                  <a:gd name="T27" fmla="*/ 36 h 283"/>
                  <a:gd name="T28" fmla="*/ 142 w 424"/>
                  <a:gd name="T29" fmla="*/ 41 h 283"/>
                  <a:gd name="T30" fmla="*/ 148 w 424"/>
                  <a:gd name="T31" fmla="*/ 36 h 283"/>
                  <a:gd name="T32" fmla="*/ 171 w 424"/>
                  <a:gd name="T33" fmla="*/ 24 h 283"/>
                  <a:gd name="T34" fmla="*/ 171 w 424"/>
                  <a:gd name="T35" fmla="*/ 6 h 283"/>
                  <a:gd name="T36" fmla="*/ 195 w 424"/>
                  <a:gd name="T37" fmla="*/ 6 h 283"/>
                  <a:gd name="T38" fmla="*/ 207 w 424"/>
                  <a:gd name="T39" fmla="*/ 12 h 283"/>
                  <a:gd name="T40" fmla="*/ 224 w 424"/>
                  <a:gd name="T41" fmla="*/ 0 h 283"/>
                  <a:gd name="T42" fmla="*/ 236 w 424"/>
                  <a:gd name="T43" fmla="*/ 12 h 283"/>
                  <a:gd name="T44" fmla="*/ 265 w 424"/>
                  <a:gd name="T45" fmla="*/ 18 h 283"/>
                  <a:gd name="T46" fmla="*/ 277 w 424"/>
                  <a:gd name="T47" fmla="*/ 30 h 283"/>
                  <a:gd name="T48" fmla="*/ 277 w 424"/>
                  <a:gd name="T49" fmla="*/ 41 h 283"/>
                  <a:gd name="T50" fmla="*/ 295 w 424"/>
                  <a:gd name="T51" fmla="*/ 59 h 283"/>
                  <a:gd name="T52" fmla="*/ 307 w 424"/>
                  <a:gd name="T53" fmla="*/ 65 h 283"/>
                  <a:gd name="T54" fmla="*/ 318 w 424"/>
                  <a:gd name="T55" fmla="*/ 59 h 283"/>
                  <a:gd name="T56" fmla="*/ 348 w 424"/>
                  <a:gd name="T57" fmla="*/ 53 h 283"/>
                  <a:gd name="T58" fmla="*/ 348 w 424"/>
                  <a:gd name="T59" fmla="*/ 65 h 283"/>
                  <a:gd name="T60" fmla="*/ 354 w 424"/>
                  <a:gd name="T61" fmla="*/ 65 h 283"/>
                  <a:gd name="T62" fmla="*/ 383 w 424"/>
                  <a:gd name="T63" fmla="*/ 65 h 283"/>
                  <a:gd name="T64" fmla="*/ 407 w 424"/>
                  <a:gd name="T65" fmla="*/ 53 h 283"/>
                  <a:gd name="T66" fmla="*/ 424 w 424"/>
                  <a:gd name="T67" fmla="*/ 53 h 283"/>
                  <a:gd name="T68" fmla="*/ 424 w 424"/>
                  <a:gd name="T69" fmla="*/ 71 h 283"/>
                  <a:gd name="T70" fmla="*/ 401 w 424"/>
                  <a:gd name="T71" fmla="*/ 77 h 283"/>
                  <a:gd name="T72" fmla="*/ 401 w 424"/>
                  <a:gd name="T73" fmla="*/ 112 h 283"/>
                  <a:gd name="T74" fmla="*/ 389 w 424"/>
                  <a:gd name="T75" fmla="*/ 112 h 283"/>
                  <a:gd name="T76" fmla="*/ 383 w 424"/>
                  <a:gd name="T77" fmla="*/ 130 h 283"/>
                  <a:gd name="T78" fmla="*/ 360 w 424"/>
                  <a:gd name="T79" fmla="*/ 153 h 283"/>
                  <a:gd name="T80" fmla="*/ 377 w 424"/>
                  <a:gd name="T81" fmla="*/ 177 h 283"/>
                  <a:gd name="T82" fmla="*/ 366 w 424"/>
                  <a:gd name="T83" fmla="*/ 195 h 283"/>
                  <a:gd name="T84" fmla="*/ 377 w 424"/>
                  <a:gd name="T85" fmla="*/ 218 h 283"/>
                  <a:gd name="T86" fmla="*/ 377 w 424"/>
                  <a:gd name="T87" fmla="*/ 230 h 283"/>
                  <a:gd name="T88" fmla="*/ 360 w 424"/>
                  <a:gd name="T89" fmla="*/ 242 h 283"/>
                  <a:gd name="T90" fmla="*/ 348 w 424"/>
                  <a:gd name="T91" fmla="*/ 254 h 283"/>
                  <a:gd name="T92" fmla="*/ 348 w 424"/>
                  <a:gd name="T93" fmla="*/ 236 h 283"/>
                  <a:gd name="T94" fmla="*/ 324 w 424"/>
                  <a:gd name="T95" fmla="*/ 236 h 283"/>
                  <a:gd name="T96" fmla="*/ 277 w 424"/>
                  <a:gd name="T97" fmla="*/ 277 h 283"/>
                  <a:gd name="T98" fmla="*/ 236 w 424"/>
                  <a:gd name="T99" fmla="*/ 259 h 283"/>
                  <a:gd name="T100" fmla="*/ 218 w 424"/>
                  <a:gd name="T101" fmla="*/ 254 h 283"/>
                  <a:gd name="T102" fmla="*/ 195 w 424"/>
                  <a:gd name="T103" fmla="*/ 265 h 283"/>
                  <a:gd name="T104" fmla="*/ 165 w 424"/>
                  <a:gd name="T105" fmla="*/ 265 h 283"/>
                  <a:gd name="T106" fmla="*/ 148 w 424"/>
                  <a:gd name="T107" fmla="*/ 254 h 283"/>
                  <a:gd name="T108" fmla="*/ 130 w 424"/>
                  <a:gd name="T109" fmla="*/ 259 h 283"/>
                  <a:gd name="T110" fmla="*/ 124 w 424"/>
                  <a:gd name="T111" fmla="*/ 265 h 283"/>
                  <a:gd name="T112" fmla="*/ 118 w 424"/>
                  <a:gd name="T113" fmla="*/ 277 h 283"/>
                  <a:gd name="T114" fmla="*/ 101 w 424"/>
                  <a:gd name="T115" fmla="*/ 265 h 283"/>
                  <a:gd name="T116" fmla="*/ 71 w 424"/>
                  <a:gd name="T117" fmla="*/ 265 h 283"/>
                  <a:gd name="T118" fmla="*/ 48 w 424"/>
                  <a:gd name="T119" fmla="*/ 259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4" h="283">
                    <a:moveTo>
                      <a:pt x="48" y="259"/>
                    </a:moveTo>
                    <a:lnTo>
                      <a:pt x="42" y="248"/>
                    </a:lnTo>
                    <a:lnTo>
                      <a:pt x="42" y="242"/>
                    </a:lnTo>
                    <a:lnTo>
                      <a:pt x="48" y="230"/>
                    </a:lnTo>
                    <a:lnTo>
                      <a:pt x="53" y="224"/>
                    </a:lnTo>
                    <a:lnTo>
                      <a:pt x="53" y="212"/>
                    </a:lnTo>
                    <a:lnTo>
                      <a:pt x="48" y="189"/>
                    </a:lnTo>
                    <a:lnTo>
                      <a:pt x="42" y="177"/>
                    </a:lnTo>
                    <a:lnTo>
                      <a:pt x="36" y="165"/>
                    </a:lnTo>
                    <a:lnTo>
                      <a:pt x="30" y="159"/>
                    </a:lnTo>
                    <a:lnTo>
                      <a:pt x="18" y="142"/>
                    </a:lnTo>
                    <a:lnTo>
                      <a:pt x="0" y="130"/>
                    </a:lnTo>
                    <a:lnTo>
                      <a:pt x="0" y="118"/>
                    </a:lnTo>
                    <a:lnTo>
                      <a:pt x="0" y="112"/>
                    </a:lnTo>
                    <a:lnTo>
                      <a:pt x="6" y="106"/>
                    </a:lnTo>
                    <a:lnTo>
                      <a:pt x="6" y="94"/>
                    </a:lnTo>
                    <a:lnTo>
                      <a:pt x="12" y="83"/>
                    </a:lnTo>
                    <a:lnTo>
                      <a:pt x="30" y="83"/>
                    </a:lnTo>
                    <a:lnTo>
                      <a:pt x="30" y="71"/>
                    </a:lnTo>
                    <a:lnTo>
                      <a:pt x="48" y="59"/>
                    </a:lnTo>
                    <a:lnTo>
                      <a:pt x="53" y="41"/>
                    </a:lnTo>
                    <a:lnTo>
                      <a:pt x="71" y="30"/>
                    </a:lnTo>
                    <a:lnTo>
                      <a:pt x="83" y="24"/>
                    </a:lnTo>
                    <a:lnTo>
                      <a:pt x="89" y="24"/>
                    </a:lnTo>
                    <a:lnTo>
                      <a:pt x="95" y="36"/>
                    </a:lnTo>
                    <a:lnTo>
                      <a:pt x="112" y="41"/>
                    </a:lnTo>
                    <a:lnTo>
                      <a:pt x="112" y="41"/>
                    </a:lnTo>
                    <a:lnTo>
                      <a:pt x="124" y="36"/>
                    </a:lnTo>
                    <a:lnTo>
                      <a:pt x="136" y="41"/>
                    </a:lnTo>
                    <a:lnTo>
                      <a:pt x="142" y="41"/>
                    </a:lnTo>
                    <a:lnTo>
                      <a:pt x="148" y="41"/>
                    </a:lnTo>
                    <a:lnTo>
                      <a:pt x="148" y="36"/>
                    </a:lnTo>
                    <a:lnTo>
                      <a:pt x="171" y="30"/>
                    </a:lnTo>
                    <a:lnTo>
                      <a:pt x="171" y="24"/>
                    </a:lnTo>
                    <a:lnTo>
                      <a:pt x="171" y="18"/>
                    </a:lnTo>
                    <a:lnTo>
                      <a:pt x="171" y="6"/>
                    </a:lnTo>
                    <a:lnTo>
                      <a:pt x="183" y="0"/>
                    </a:lnTo>
                    <a:lnTo>
                      <a:pt x="195" y="6"/>
                    </a:lnTo>
                    <a:lnTo>
                      <a:pt x="195" y="12"/>
                    </a:lnTo>
                    <a:lnTo>
                      <a:pt x="207" y="12"/>
                    </a:lnTo>
                    <a:lnTo>
                      <a:pt x="218" y="12"/>
                    </a:lnTo>
                    <a:lnTo>
                      <a:pt x="224" y="0"/>
                    </a:lnTo>
                    <a:lnTo>
                      <a:pt x="236" y="0"/>
                    </a:lnTo>
                    <a:lnTo>
                      <a:pt x="236" y="12"/>
                    </a:lnTo>
                    <a:lnTo>
                      <a:pt x="242" y="12"/>
                    </a:lnTo>
                    <a:lnTo>
                      <a:pt x="265" y="18"/>
                    </a:lnTo>
                    <a:lnTo>
                      <a:pt x="271" y="12"/>
                    </a:lnTo>
                    <a:lnTo>
                      <a:pt x="277" y="30"/>
                    </a:lnTo>
                    <a:lnTo>
                      <a:pt x="271" y="36"/>
                    </a:lnTo>
                    <a:lnTo>
                      <a:pt x="277" y="41"/>
                    </a:lnTo>
                    <a:lnTo>
                      <a:pt x="277" y="59"/>
                    </a:lnTo>
                    <a:lnTo>
                      <a:pt x="295" y="59"/>
                    </a:lnTo>
                    <a:lnTo>
                      <a:pt x="307" y="59"/>
                    </a:lnTo>
                    <a:lnTo>
                      <a:pt x="307" y="65"/>
                    </a:lnTo>
                    <a:lnTo>
                      <a:pt x="313" y="65"/>
                    </a:lnTo>
                    <a:lnTo>
                      <a:pt x="318" y="59"/>
                    </a:lnTo>
                    <a:lnTo>
                      <a:pt x="336" y="47"/>
                    </a:lnTo>
                    <a:lnTo>
                      <a:pt x="348" y="53"/>
                    </a:lnTo>
                    <a:lnTo>
                      <a:pt x="348" y="59"/>
                    </a:lnTo>
                    <a:lnTo>
                      <a:pt x="348" y="65"/>
                    </a:lnTo>
                    <a:lnTo>
                      <a:pt x="348" y="71"/>
                    </a:lnTo>
                    <a:lnTo>
                      <a:pt x="354" y="65"/>
                    </a:lnTo>
                    <a:lnTo>
                      <a:pt x="377" y="71"/>
                    </a:lnTo>
                    <a:lnTo>
                      <a:pt x="383" y="65"/>
                    </a:lnTo>
                    <a:lnTo>
                      <a:pt x="401" y="65"/>
                    </a:lnTo>
                    <a:lnTo>
                      <a:pt x="407" y="53"/>
                    </a:lnTo>
                    <a:lnTo>
                      <a:pt x="424" y="53"/>
                    </a:lnTo>
                    <a:lnTo>
                      <a:pt x="424" y="53"/>
                    </a:lnTo>
                    <a:lnTo>
                      <a:pt x="424" y="59"/>
                    </a:lnTo>
                    <a:lnTo>
                      <a:pt x="424" y="71"/>
                    </a:lnTo>
                    <a:lnTo>
                      <a:pt x="419" y="77"/>
                    </a:lnTo>
                    <a:lnTo>
                      <a:pt x="401" y="77"/>
                    </a:lnTo>
                    <a:lnTo>
                      <a:pt x="401" y="89"/>
                    </a:lnTo>
                    <a:lnTo>
                      <a:pt x="401" y="112"/>
                    </a:lnTo>
                    <a:lnTo>
                      <a:pt x="401" y="112"/>
                    </a:lnTo>
                    <a:lnTo>
                      <a:pt x="389" y="112"/>
                    </a:lnTo>
                    <a:lnTo>
                      <a:pt x="389" y="124"/>
                    </a:lnTo>
                    <a:lnTo>
                      <a:pt x="383" y="130"/>
                    </a:lnTo>
                    <a:lnTo>
                      <a:pt x="360" y="142"/>
                    </a:lnTo>
                    <a:lnTo>
                      <a:pt x="360" y="153"/>
                    </a:lnTo>
                    <a:lnTo>
                      <a:pt x="371" y="159"/>
                    </a:lnTo>
                    <a:lnTo>
                      <a:pt x="377" y="177"/>
                    </a:lnTo>
                    <a:lnTo>
                      <a:pt x="377" y="183"/>
                    </a:lnTo>
                    <a:lnTo>
                      <a:pt x="366" y="195"/>
                    </a:lnTo>
                    <a:lnTo>
                      <a:pt x="371" y="206"/>
                    </a:lnTo>
                    <a:lnTo>
                      <a:pt x="377" y="218"/>
                    </a:lnTo>
                    <a:lnTo>
                      <a:pt x="383" y="224"/>
                    </a:lnTo>
                    <a:lnTo>
                      <a:pt x="377" y="230"/>
                    </a:lnTo>
                    <a:lnTo>
                      <a:pt x="371" y="236"/>
                    </a:lnTo>
                    <a:lnTo>
                      <a:pt x="360" y="242"/>
                    </a:lnTo>
                    <a:lnTo>
                      <a:pt x="348" y="254"/>
                    </a:lnTo>
                    <a:lnTo>
                      <a:pt x="348" y="254"/>
                    </a:lnTo>
                    <a:lnTo>
                      <a:pt x="342" y="254"/>
                    </a:lnTo>
                    <a:lnTo>
                      <a:pt x="348" y="236"/>
                    </a:lnTo>
                    <a:lnTo>
                      <a:pt x="342" y="230"/>
                    </a:lnTo>
                    <a:lnTo>
                      <a:pt x="324" y="236"/>
                    </a:lnTo>
                    <a:lnTo>
                      <a:pt x="301" y="254"/>
                    </a:lnTo>
                    <a:lnTo>
                      <a:pt x="277" y="277"/>
                    </a:lnTo>
                    <a:lnTo>
                      <a:pt x="254" y="283"/>
                    </a:lnTo>
                    <a:lnTo>
                      <a:pt x="236" y="259"/>
                    </a:lnTo>
                    <a:lnTo>
                      <a:pt x="224" y="259"/>
                    </a:lnTo>
                    <a:lnTo>
                      <a:pt x="218" y="254"/>
                    </a:lnTo>
                    <a:lnTo>
                      <a:pt x="201" y="259"/>
                    </a:lnTo>
                    <a:lnTo>
                      <a:pt x="195" y="265"/>
                    </a:lnTo>
                    <a:lnTo>
                      <a:pt x="165" y="271"/>
                    </a:lnTo>
                    <a:lnTo>
                      <a:pt x="165" y="265"/>
                    </a:lnTo>
                    <a:lnTo>
                      <a:pt x="159" y="259"/>
                    </a:lnTo>
                    <a:lnTo>
                      <a:pt x="148" y="254"/>
                    </a:lnTo>
                    <a:lnTo>
                      <a:pt x="142" y="259"/>
                    </a:lnTo>
                    <a:lnTo>
                      <a:pt x="130" y="259"/>
                    </a:lnTo>
                    <a:lnTo>
                      <a:pt x="124" y="265"/>
                    </a:lnTo>
                    <a:lnTo>
                      <a:pt x="124" y="265"/>
                    </a:lnTo>
                    <a:lnTo>
                      <a:pt x="124" y="277"/>
                    </a:lnTo>
                    <a:lnTo>
                      <a:pt x="118" y="277"/>
                    </a:lnTo>
                    <a:lnTo>
                      <a:pt x="112" y="271"/>
                    </a:lnTo>
                    <a:lnTo>
                      <a:pt x="101" y="265"/>
                    </a:lnTo>
                    <a:lnTo>
                      <a:pt x="71" y="271"/>
                    </a:lnTo>
                    <a:lnTo>
                      <a:pt x="71" y="265"/>
                    </a:lnTo>
                    <a:lnTo>
                      <a:pt x="53" y="259"/>
                    </a:lnTo>
                    <a:lnTo>
                      <a:pt x="48" y="259"/>
                    </a:lnTo>
                    <a:close/>
                  </a:path>
                </a:pathLst>
              </a:custGeom>
              <a:solidFill>
                <a:srgbClr val="CCFF66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Freeform 644">
                <a:extLst>
                  <a:ext uri="{FF2B5EF4-FFF2-40B4-BE49-F238E27FC236}">
                    <a16:creationId xmlns:a16="http://schemas.microsoft.com/office/drawing/2014/main" id="{12126B28-B926-49F5-8B06-69B2773E3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1846262"/>
                <a:ext cx="841375" cy="766763"/>
              </a:xfrm>
              <a:custGeom>
                <a:avLst/>
                <a:gdLst>
                  <a:gd name="T0" fmla="*/ 307 w 530"/>
                  <a:gd name="T1" fmla="*/ 18 h 483"/>
                  <a:gd name="T2" fmla="*/ 342 w 530"/>
                  <a:gd name="T3" fmla="*/ 48 h 483"/>
                  <a:gd name="T4" fmla="*/ 366 w 530"/>
                  <a:gd name="T5" fmla="*/ 59 h 483"/>
                  <a:gd name="T6" fmla="*/ 383 w 530"/>
                  <a:gd name="T7" fmla="*/ 48 h 483"/>
                  <a:gd name="T8" fmla="*/ 424 w 530"/>
                  <a:gd name="T9" fmla="*/ 65 h 483"/>
                  <a:gd name="T10" fmla="*/ 436 w 530"/>
                  <a:gd name="T11" fmla="*/ 95 h 483"/>
                  <a:gd name="T12" fmla="*/ 436 w 530"/>
                  <a:gd name="T13" fmla="*/ 130 h 483"/>
                  <a:gd name="T14" fmla="*/ 454 w 530"/>
                  <a:gd name="T15" fmla="*/ 154 h 483"/>
                  <a:gd name="T16" fmla="*/ 466 w 530"/>
                  <a:gd name="T17" fmla="*/ 189 h 483"/>
                  <a:gd name="T18" fmla="*/ 472 w 530"/>
                  <a:gd name="T19" fmla="*/ 207 h 483"/>
                  <a:gd name="T20" fmla="*/ 489 w 530"/>
                  <a:gd name="T21" fmla="*/ 230 h 483"/>
                  <a:gd name="T22" fmla="*/ 477 w 530"/>
                  <a:gd name="T23" fmla="*/ 248 h 483"/>
                  <a:gd name="T24" fmla="*/ 477 w 530"/>
                  <a:gd name="T25" fmla="*/ 265 h 483"/>
                  <a:gd name="T26" fmla="*/ 501 w 530"/>
                  <a:gd name="T27" fmla="*/ 283 h 483"/>
                  <a:gd name="T28" fmla="*/ 530 w 530"/>
                  <a:gd name="T29" fmla="*/ 295 h 483"/>
                  <a:gd name="T30" fmla="*/ 519 w 530"/>
                  <a:gd name="T31" fmla="*/ 307 h 483"/>
                  <a:gd name="T32" fmla="*/ 507 w 530"/>
                  <a:gd name="T33" fmla="*/ 330 h 483"/>
                  <a:gd name="T34" fmla="*/ 466 w 530"/>
                  <a:gd name="T35" fmla="*/ 330 h 483"/>
                  <a:gd name="T36" fmla="*/ 477 w 530"/>
                  <a:gd name="T37" fmla="*/ 348 h 483"/>
                  <a:gd name="T38" fmla="*/ 448 w 530"/>
                  <a:gd name="T39" fmla="*/ 389 h 483"/>
                  <a:gd name="T40" fmla="*/ 448 w 530"/>
                  <a:gd name="T41" fmla="*/ 425 h 483"/>
                  <a:gd name="T42" fmla="*/ 436 w 530"/>
                  <a:gd name="T43" fmla="*/ 436 h 483"/>
                  <a:gd name="T44" fmla="*/ 401 w 530"/>
                  <a:gd name="T45" fmla="*/ 454 h 483"/>
                  <a:gd name="T46" fmla="*/ 383 w 530"/>
                  <a:gd name="T47" fmla="*/ 442 h 483"/>
                  <a:gd name="T48" fmla="*/ 354 w 530"/>
                  <a:gd name="T49" fmla="*/ 454 h 483"/>
                  <a:gd name="T50" fmla="*/ 330 w 530"/>
                  <a:gd name="T51" fmla="*/ 448 h 483"/>
                  <a:gd name="T52" fmla="*/ 330 w 530"/>
                  <a:gd name="T53" fmla="*/ 472 h 483"/>
                  <a:gd name="T54" fmla="*/ 301 w 530"/>
                  <a:gd name="T55" fmla="*/ 483 h 483"/>
                  <a:gd name="T56" fmla="*/ 271 w 530"/>
                  <a:gd name="T57" fmla="*/ 483 h 483"/>
                  <a:gd name="T58" fmla="*/ 277 w 530"/>
                  <a:gd name="T59" fmla="*/ 460 h 483"/>
                  <a:gd name="T60" fmla="*/ 254 w 530"/>
                  <a:gd name="T61" fmla="*/ 442 h 483"/>
                  <a:gd name="T62" fmla="*/ 254 w 530"/>
                  <a:gd name="T63" fmla="*/ 425 h 483"/>
                  <a:gd name="T64" fmla="*/ 242 w 530"/>
                  <a:gd name="T65" fmla="*/ 383 h 483"/>
                  <a:gd name="T66" fmla="*/ 236 w 530"/>
                  <a:gd name="T67" fmla="*/ 354 h 483"/>
                  <a:gd name="T68" fmla="*/ 224 w 530"/>
                  <a:gd name="T69" fmla="*/ 313 h 483"/>
                  <a:gd name="T70" fmla="*/ 201 w 530"/>
                  <a:gd name="T71" fmla="*/ 301 h 483"/>
                  <a:gd name="T72" fmla="*/ 189 w 530"/>
                  <a:gd name="T73" fmla="*/ 265 h 483"/>
                  <a:gd name="T74" fmla="*/ 224 w 530"/>
                  <a:gd name="T75" fmla="*/ 242 h 483"/>
                  <a:gd name="T76" fmla="*/ 201 w 530"/>
                  <a:gd name="T77" fmla="*/ 201 h 483"/>
                  <a:gd name="T78" fmla="*/ 189 w 530"/>
                  <a:gd name="T79" fmla="*/ 159 h 483"/>
                  <a:gd name="T80" fmla="*/ 159 w 530"/>
                  <a:gd name="T81" fmla="*/ 148 h 483"/>
                  <a:gd name="T82" fmla="*/ 124 w 530"/>
                  <a:gd name="T83" fmla="*/ 136 h 483"/>
                  <a:gd name="T84" fmla="*/ 95 w 530"/>
                  <a:gd name="T85" fmla="*/ 142 h 483"/>
                  <a:gd name="T86" fmla="*/ 83 w 530"/>
                  <a:gd name="T87" fmla="*/ 136 h 483"/>
                  <a:gd name="T88" fmla="*/ 65 w 530"/>
                  <a:gd name="T89" fmla="*/ 112 h 483"/>
                  <a:gd name="T90" fmla="*/ 42 w 530"/>
                  <a:gd name="T91" fmla="*/ 112 h 483"/>
                  <a:gd name="T92" fmla="*/ 30 w 530"/>
                  <a:gd name="T93" fmla="*/ 89 h 483"/>
                  <a:gd name="T94" fmla="*/ 18 w 530"/>
                  <a:gd name="T95" fmla="*/ 71 h 483"/>
                  <a:gd name="T96" fmla="*/ 6 w 530"/>
                  <a:gd name="T97" fmla="*/ 71 h 483"/>
                  <a:gd name="T98" fmla="*/ 6 w 530"/>
                  <a:gd name="T99" fmla="*/ 42 h 483"/>
                  <a:gd name="T100" fmla="*/ 24 w 530"/>
                  <a:gd name="T101" fmla="*/ 30 h 483"/>
                  <a:gd name="T102" fmla="*/ 42 w 530"/>
                  <a:gd name="T103" fmla="*/ 48 h 483"/>
                  <a:gd name="T104" fmla="*/ 83 w 530"/>
                  <a:gd name="T105" fmla="*/ 36 h 483"/>
                  <a:gd name="T106" fmla="*/ 101 w 530"/>
                  <a:gd name="T107" fmla="*/ 30 h 483"/>
                  <a:gd name="T108" fmla="*/ 106 w 530"/>
                  <a:gd name="T109" fmla="*/ 6 h 483"/>
                  <a:gd name="T110" fmla="*/ 136 w 530"/>
                  <a:gd name="T111" fmla="*/ 0 h 483"/>
                  <a:gd name="T112" fmla="*/ 159 w 530"/>
                  <a:gd name="T113" fmla="*/ 12 h 483"/>
                  <a:gd name="T114" fmla="*/ 183 w 530"/>
                  <a:gd name="T115" fmla="*/ 30 h 483"/>
                  <a:gd name="T116" fmla="*/ 201 w 530"/>
                  <a:gd name="T117" fmla="*/ 24 h 483"/>
                  <a:gd name="T118" fmla="*/ 218 w 530"/>
                  <a:gd name="T119" fmla="*/ 42 h 483"/>
                  <a:gd name="T120" fmla="*/ 242 w 530"/>
                  <a:gd name="T121" fmla="*/ 48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30" h="483">
                    <a:moveTo>
                      <a:pt x="301" y="6"/>
                    </a:moveTo>
                    <a:lnTo>
                      <a:pt x="307" y="6"/>
                    </a:lnTo>
                    <a:lnTo>
                      <a:pt x="307" y="18"/>
                    </a:lnTo>
                    <a:lnTo>
                      <a:pt x="318" y="30"/>
                    </a:lnTo>
                    <a:lnTo>
                      <a:pt x="330" y="30"/>
                    </a:lnTo>
                    <a:lnTo>
                      <a:pt x="342" y="48"/>
                    </a:lnTo>
                    <a:lnTo>
                      <a:pt x="342" y="59"/>
                    </a:lnTo>
                    <a:lnTo>
                      <a:pt x="360" y="59"/>
                    </a:lnTo>
                    <a:lnTo>
                      <a:pt x="366" y="59"/>
                    </a:lnTo>
                    <a:lnTo>
                      <a:pt x="371" y="59"/>
                    </a:lnTo>
                    <a:lnTo>
                      <a:pt x="377" y="59"/>
                    </a:lnTo>
                    <a:lnTo>
                      <a:pt x="383" y="48"/>
                    </a:lnTo>
                    <a:lnTo>
                      <a:pt x="401" y="59"/>
                    </a:lnTo>
                    <a:lnTo>
                      <a:pt x="407" y="53"/>
                    </a:lnTo>
                    <a:lnTo>
                      <a:pt x="424" y="65"/>
                    </a:lnTo>
                    <a:lnTo>
                      <a:pt x="430" y="83"/>
                    </a:lnTo>
                    <a:lnTo>
                      <a:pt x="436" y="83"/>
                    </a:lnTo>
                    <a:lnTo>
                      <a:pt x="436" y="95"/>
                    </a:lnTo>
                    <a:lnTo>
                      <a:pt x="424" y="112"/>
                    </a:lnTo>
                    <a:lnTo>
                      <a:pt x="430" y="124"/>
                    </a:lnTo>
                    <a:lnTo>
                      <a:pt x="436" y="130"/>
                    </a:lnTo>
                    <a:lnTo>
                      <a:pt x="436" y="136"/>
                    </a:lnTo>
                    <a:lnTo>
                      <a:pt x="436" y="154"/>
                    </a:lnTo>
                    <a:lnTo>
                      <a:pt x="454" y="154"/>
                    </a:lnTo>
                    <a:lnTo>
                      <a:pt x="448" y="165"/>
                    </a:lnTo>
                    <a:lnTo>
                      <a:pt x="454" y="183"/>
                    </a:lnTo>
                    <a:lnTo>
                      <a:pt x="466" y="189"/>
                    </a:lnTo>
                    <a:lnTo>
                      <a:pt x="460" y="195"/>
                    </a:lnTo>
                    <a:lnTo>
                      <a:pt x="466" y="207"/>
                    </a:lnTo>
                    <a:lnTo>
                      <a:pt x="472" y="207"/>
                    </a:lnTo>
                    <a:lnTo>
                      <a:pt x="477" y="218"/>
                    </a:lnTo>
                    <a:lnTo>
                      <a:pt x="483" y="224"/>
                    </a:lnTo>
                    <a:lnTo>
                      <a:pt x="489" y="230"/>
                    </a:lnTo>
                    <a:lnTo>
                      <a:pt x="483" y="242"/>
                    </a:lnTo>
                    <a:lnTo>
                      <a:pt x="477" y="242"/>
                    </a:lnTo>
                    <a:lnTo>
                      <a:pt x="477" y="248"/>
                    </a:lnTo>
                    <a:lnTo>
                      <a:pt x="472" y="254"/>
                    </a:lnTo>
                    <a:lnTo>
                      <a:pt x="472" y="260"/>
                    </a:lnTo>
                    <a:lnTo>
                      <a:pt x="477" y="265"/>
                    </a:lnTo>
                    <a:lnTo>
                      <a:pt x="483" y="265"/>
                    </a:lnTo>
                    <a:lnTo>
                      <a:pt x="501" y="277"/>
                    </a:lnTo>
                    <a:lnTo>
                      <a:pt x="501" y="283"/>
                    </a:lnTo>
                    <a:lnTo>
                      <a:pt x="507" y="283"/>
                    </a:lnTo>
                    <a:lnTo>
                      <a:pt x="519" y="283"/>
                    </a:lnTo>
                    <a:lnTo>
                      <a:pt x="530" y="295"/>
                    </a:lnTo>
                    <a:lnTo>
                      <a:pt x="530" y="301"/>
                    </a:lnTo>
                    <a:lnTo>
                      <a:pt x="530" y="307"/>
                    </a:lnTo>
                    <a:lnTo>
                      <a:pt x="519" y="307"/>
                    </a:lnTo>
                    <a:lnTo>
                      <a:pt x="519" y="324"/>
                    </a:lnTo>
                    <a:lnTo>
                      <a:pt x="513" y="330"/>
                    </a:lnTo>
                    <a:lnTo>
                      <a:pt x="507" y="330"/>
                    </a:lnTo>
                    <a:lnTo>
                      <a:pt x="483" y="324"/>
                    </a:lnTo>
                    <a:lnTo>
                      <a:pt x="477" y="336"/>
                    </a:lnTo>
                    <a:lnTo>
                      <a:pt x="466" y="330"/>
                    </a:lnTo>
                    <a:lnTo>
                      <a:pt x="466" y="336"/>
                    </a:lnTo>
                    <a:lnTo>
                      <a:pt x="477" y="342"/>
                    </a:lnTo>
                    <a:lnTo>
                      <a:pt x="477" y="348"/>
                    </a:lnTo>
                    <a:lnTo>
                      <a:pt x="466" y="366"/>
                    </a:lnTo>
                    <a:lnTo>
                      <a:pt x="454" y="372"/>
                    </a:lnTo>
                    <a:lnTo>
                      <a:pt x="448" y="389"/>
                    </a:lnTo>
                    <a:lnTo>
                      <a:pt x="448" y="401"/>
                    </a:lnTo>
                    <a:lnTo>
                      <a:pt x="448" y="419"/>
                    </a:lnTo>
                    <a:lnTo>
                      <a:pt x="448" y="425"/>
                    </a:lnTo>
                    <a:lnTo>
                      <a:pt x="442" y="430"/>
                    </a:lnTo>
                    <a:lnTo>
                      <a:pt x="436" y="430"/>
                    </a:lnTo>
                    <a:lnTo>
                      <a:pt x="436" y="436"/>
                    </a:lnTo>
                    <a:lnTo>
                      <a:pt x="430" y="454"/>
                    </a:lnTo>
                    <a:lnTo>
                      <a:pt x="424" y="460"/>
                    </a:lnTo>
                    <a:lnTo>
                      <a:pt x="401" y="454"/>
                    </a:lnTo>
                    <a:lnTo>
                      <a:pt x="395" y="454"/>
                    </a:lnTo>
                    <a:lnTo>
                      <a:pt x="395" y="442"/>
                    </a:lnTo>
                    <a:lnTo>
                      <a:pt x="383" y="442"/>
                    </a:lnTo>
                    <a:lnTo>
                      <a:pt x="377" y="454"/>
                    </a:lnTo>
                    <a:lnTo>
                      <a:pt x="366" y="454"/>
                    </a:lnTo>
                    <a:lnTo>
                      <a:pt x="354" y="454"/>
                    </a:lnTo>
                    <a:lnTo>
                      <a:pt x="354" y="448"/>
                    </a:lnTo>
                    <a:lnTo>
                      <a:pt x="342" y="442"/>
                    </a:lnTo>
                    <a:lnTo>
                      <a:pt x="330" y="448"/>
                    </a:lnTo>
                    <a:lnTo>
                      <a:pt x="330" y="460"/>
                    </a:lnTo>
                    <a:lnTo>
                      <a:pt x="330" y="466"/>
                    </a:lnTo>
                    <a:lnTo>
                      <a:pt x="330" y="472"/>
                    </a:lnTo>
                    <a:lnTo>
                      <a:pt x="307" y="478"/>
                    </a:lnTo>
                    <a:lnTo>
                      <a:pt x="307" y="483"/>
                    </a:lnTo>
                    <a:lnTo>
                      <a:pt x="301" y="483"/>
                    </a:lnTo>
                    <a:lnTo>
                      <a:pt x="295" y="483"/>
                    </a:lnTo>
                    <a:lnTo>
                      <a:pt x="283" y="478"/>
                    </a:lnTo>
                    <a:lnTo>
                      <a:pt x="271" y="483"/>
                    </a:lnTo>
                    <a:lnTo>
                      <a:pt x="271" y="483"/>
                    </a:lnTo>
                    <a:lnTo>
                      <a:pt x="277" y="466"/>
                    </a:lnTo>
                    <a:lnTo>
                      <a:pt x="277" y="460"/>
                    </a:lnTo>
                    <a:lnTo>
                      <a:pt x="265" y="448"/>
                    </a:lnTo>
                    <a:lnTo>
                      <a:pt x="260" y="448"/>
                    </a:lnTo>
                    <a:lnTo>
                      <a:pt x="254" y="442"/>
                    </a:lnTo>
                    <a:lnTo>
                      <a:pt x="248" y="436"/>
                    </a:lnTo>
                    <a:lnTo>
                      <a:pt x="248" y="430"/>
                    </a:lnTo>
                    <a:lnTo>
                      <a:pt x="254" y="425"/>
                    </a:lnTo>
                    <a:lnTo>
                      <a:pt x="242" y="413"/>
                    </a:lnTo>
                    <a:lnTo>
                      <a:pt x="248" y="401"/>
                    </a:lnTo>
                    <a:lnTo>
                      <a:pt x="242" y="383"/>
                    </a:lnTo>
                    <a:lnTo>
                      <a:pt x="242" y="372"/>
                    </a:lnTo>
                    <a:lnTo>
                      <a:pt x="242" y="360"/>
                    </a:lnTo>
                    <a:lnTo>
                      <a:pt x="236" y="354"/>
                    </a:lnTo>
                    <a:lnTo>
                      <a:pt x="236" y="336"/>
                    </a:lnTo>
                    <a:lnTo>
                      <a:pt x="236" y="318"/>
                    </a:lnTo>
                    <a:lnTo>
                      <a:pt x="224" y="313"/>
                    </a:lnTo>
                    <a:lnTo>
                      <a:pt x="224" y="307"/>
                    </a:lnTo>
                    <a:lnTo>
                      <a:pt x="218" y="301"/>
                    </a:lnTo>
                    <a:lnTo>
                      <a:pt x="201" y="301"/>
                    </a:lnTo>
                    <a:lnTo>
                      <a:pt x="195" y="283"/>
                    </a:lnTo>
                    <a:lnTo>
                      <a:pt x="183" y="271"/>
                    </a:lnTo>
                    <a:lnTo>
                      <a:pt x="189" y="265"/>
                    </a:lnTo>
                    <a:lnTo>
                      <a:pt x="207" y="265"/>
                    </a:lnTo>
                    <a:lnTo>
                      <a:pt x="224" y="254"/>
                    </a:lnTo>
                    <a:lnTo>
                      <a:pt x="224" y="242"/>
                    </a:lnTo>
                    <a:lnTo>
                      <a:pt x="183" y="218"/>
                    </a:lnTo>
                    <a:lnTo>
                      <a:pt x="189" y="212"/>
                    </a:lnTo>
                    <a:lnTo>
                      <a:pt x="201" y="201"/>
                    </a:lnTo>
                    <a:lnTo>
                      <a:pt x="201" y="183"/>
                    </a:lnTo>
                    <a:lnTo>
                      <a:pt x="207" y="165"/>
                    </a:lnTo>
                    <a:lnTo>
                      <a:pt x="189" y="159"/>
                    </a:lnTo>
                    <a:lnTo>
                      <a:pt x="171" y="159"/>
                    </a:lnTo>
                    <a:lnTo>
                      <a:pt x="165" y="148"/>
                    </a:lnTo>
                    <a:lnTo>
                      <a:pt x="159" y="148"/>
                    </a:lnTo>
                    <a:lnTo>
                      <a:pt x="154" y="154"/>
                    </a:lnTo>
                    <a:lnTo>
                      <a:pt x="124" y="148"/>
                    </a:lnTo>
                    <a:lnTo>
                      <a:pt x="124" y="136"/>
                    </a:lnTo>
                    <a:lnTo>
                      <a:pt x="106" y="142"/>
                    </a:lnTo>
                    <a:lnTo>
                      <a:pt x="101" y="142"/>
                    </a:lnTo>
                    <a:lnTo>
                      <a:pt x="95" y="142"/>
                    </a:lnTo>
                    <a:lnTo>
                      <a:pt x="83" y="142"/>
                    </a:lnTo>
                    <a:lnTo>
                      <a:pt x="83" y="142"/>
                    </a:lnTo>
                    <a:lnTo>
                      <a:pt x="83" y="136"/>
                    </a:lnTo>
                    <a:lnTo>
                      <a:pt x="77" y="124"/>
                    </a:lnTo>
                    <a:lnTo>
                      <a:pt x="77" y="118"/>
                    </a:lnTo>
                    <a:lnTo>
                      <a:pt x="65" y="112"/>
                    </a:lnTo>
                    <a:lnTo>
                      <a:pt x="48" y="124"/>
                    </a:lnTo>
                    <a:lnTo>
                      <a:pt x="48" y="118"/>
                    </a:lnTo>
                    <a:lnTo>
                      <a:pt x="42" y="112"/>
                    </a:lnTo>
                    <a:lnTo>
                      <a:pt x="30" y="106"/>
                    </a:lnTo>
                    <a:lnTo>
                      <a:pt x="36" y="95"/>
                    </a:lnTo>
                    <a:lnTo>
                      <a:pt x="30" y="89"/>
                    </a:lnTo>
                    <a:lnTo>
                      <a:pt x="24" y="89"/>
                    </a:lnTo>
                    <a:lnTo>
                      <a:pt x="12" y="83"/>
                    </a:lnTo>
                    <a:lnTo>
                      <a:pt x="18" y="71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6" y="71"/>
                    </a:lnTo>
                    <a:lnTo>
                      <a:pt x="0" y="53"/>
                    </a:lnTo>
                    <a:lnTo>
                      <a:pt x="0" y="48"/>
                    </a:lnTo>
                    <a:lnTo>
                      <a:pt x="6" y="42"/>
                    </a:lnTo>
                    <a:lnTo>
                      <a:pt x="12" y="36"/>
                    </a:lnTo>
                    <a:lnTo>
                      <a:pt x="18" y="30"/>
                    </a:lnTo>
                    <a:lnTo>
                      <a:pt x="24" y="30"/>
                    </a:lnTo>
                    <a:lnTo>
                      <a:pt x="42" y="30"/>
                    </a:lnTo>
                    <a:lnTo>
                      <a:pt x="42" y="36"/>
                    </a:lnTo>
                    <a:lnTo>
                      <a:pt x="42" y="48"/>
                    </a:lnTo>
                    <a:lnTo>
                      <a:pt x="53" y="48"/>
                    </a:lnTo>
                    <a:lnTo>
                      <a:pt x="65" y="42"/>
                    </a:lnTo>
                    <a:lnTo>
                      <a:pt x="83" y="36"/>
                    </a:lnTo>
                    <a:lnTo>
                      <a:pt x="89" y="30"/>
                    </a:lnTo>
                    <a:lnTo>
                      <a:pt x="95" y="36"/>
                    </a:lnTo>
                    <a:lnTo>
                      <a:pt x="101" y="30"/>
                    </a:lnTo>
                    <a:lnTo>
                      <a:pt x="101" y="18"/>
                    </a:lnTo>
                    <a:lnTo>
                      <a:pt x="106" y="18"/>
                    </a:lnTo>
                    <a:lnTo>
                      <a:pt x="106" y="6"/>
                    </a:lnTo>
                    <a:lnTo>
                      <a:pt x="112" y="12"/>
                    </a:lnTo>
                    <a:lnTo>
                      <a:pt x="124" y="6"/>
                    </a:lnTo>
                    <a:lnTo>
                      <a:pt x="136" y="0"/>
                    </a:lnTo>
                    <a:lnTo>
                      <a:pt x="142" y="18"/>
                    </a:lnTo>
                    <a:lnTo>
                      <a:pt x="148" y="24"/>
                    </a:lnTo>
                    <a:lnTo>
                      <a:pt x="159" y="12"/>
                    </a:lnTo>
                    <a:lnTo>
                      <a:pt x="165" y="12"/>
                    </a:lnTo>
                    <a:lnTo>
                      <a:pt x="177" y="18"/>
                    </a:lnTo>
                    <a:lnTo>
                      <a:pt x="183" y="30"/>
                    </a:lnTo>
                    <a:lnTo>
                      <a:pt x="195" y="42"/>
                    </a:lnTo>
                    <a:lnTo>
                      <a:pt x="201" y="36"/>
                    </a:lnTo>
                    <a:lnTo>
                      <a:pt x="201" y="24"/>
                    </a:lnTo>
                    <a:lnTo>
                      <a:pt x="212" y="24"/>
                    </a:lnTo>
                    <a:lnTo>
                      <a:pt x="224" y="30"/>
                    </a:lnTo>
                    <a:lnTo>
                      <a:pt x="218" y="42"/>
                    </a:lnTo>
                    <a:lnTo>
                      <a:pt x="224" y="48"/>
                    </a:lnTo>
                    <a:lnTo>
                      <a:pt x="230" y="48"/>
                    </a:lnTo>
                    <a:lnTo>
                      <a:pt x="242" y="48"/>
                    </a:lnTo>
                    <a:lnTo>
                      <a:pt x="254" y="36"/>
                    </a:lnTo>
                    <a:lnTo>
                      <a:pt x="301" y="6"/>
                    </a:lnTo>
                    <a:close/>
                  </a:path>
                </a:pathLst>
              </a:custGeom>
              <a:solidFill>
                <a:srgbClr val="CCFF66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Freeform 646">
                <a:extLst>
                  <a:ext uri="{FF2B5EF4-FFF2-40B4-BE49-F238E27FC236}">
                    <a16:creationId xmlns:a16="http://schemas.microsoft.com/office/drawing/2014/main" id="{8F22201A-8C85-45A1-A355-2BC3FFD9C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4900" y="2174875"/>
                <a:ext cx="476250" cy="579438"/>
              </a:xfrm>
              <a:custGeom>
                <a:avLst/>
                <a:gdLst>
                  <a:gd name="T0" fmla="*/ 247 w 300"/>
                  <a:gd name="T1" fmla="*/ 35 h 365"/>
                  <a:gd name="T2" fmla="*/ 230 w 300"/>
                  <a:gd name="T3" fmla="*/ 58 h 365"/>
                  <a:gd name="T4" fmla="*/ 206 w 300"/>
                  <a:gd name="T5" fmla="*/ 64 h 365"/>
                  <a:gd name="T6" fmla="*/ 224 w 300"/>
                  <a:gd name="T7" fmla="*/ 94 h 365"/>
                  <a:gd name="T8" fmla="*/ 247 w 300"/>
                  <a:gd name="T9" fmla="*/ 100 h 365"/>
                  <a:gd name="T10" fmla="*/ 259 w 300"/>
                  <a:gd name="T11" fmla="*/ 111 h 365"/>
                  <a:gd name="T12" fmla="*/ 259 w 300"/>
                  <a:gd name="T13" fmla="*/ 147 h 365"/>
                  <a:gd name="T14" fmla="*/ 265 w 300"/>
                  <a:gd name="T15" fmla="*/ 165 h 365"/>
                  <a:gd name="T16" fmla="*/ 271 w 300"/>
                  <a:gd name="T17" fmla="*/ 194 h 365"/>
                  <a:gd name="T18" fmla="*/ 277 w 300"/>
                  <a:gd name="T19" fmla="*/ 218 h 365"/>
                  <a:gd name="T20" fmla="*/ 271 w 300"/>
                  <a:gd name="T21" fmla="*/ 229 h 365"/>
                  <a:gd name="T22" fmla="*/ 283 w 300"/>
                  <a:gd name="T23" fmla="*/ 241 h 365"/>
                  <a:gd name="T24" fmla="*/ 300 w 300"/>
                  <a:gd name="T25" fmla="*/ 253 h 365"/>
                  <a:gd name="T26" fmla="*/ 294 w 300"/>
                  <a:gd name="T27" fmla="*/ 276 h 365"/>
                  <a:gd name="T28" fmla="*/ 271 w 300"/>
                  <a:gd name="T29" fmla="*/ 259 h 365"/>
                  <a:gd name="T30" fmla="*/ 253 w 300"/>
                  <a:gd name="T31" fmla="*/ 265 h 365"/>
                  <a:gd name="T32" fmla="*/ 230 w 300"/>
                  <a:gd name="T33" fmla="*/ 294 h 365"/>
                  <a:gd name="T34" fmla="*/ 212 w 300"/>
                  <a:gd name="T35" fmla="*/ 318 h 365"/>
                  <a:gd name="T36" fmla="*/ 188 w 300"/>
                  <a:gd name="T37" fmla="*/ 329 h 365"/>
                  <a:gd name="T38" fmla="*/ 182 w 300"/>
                  <a:gd name="T39" fmla="*/ 347 h 365"/>
                  <a:gd name="T40" fmla="*/ 182 w 300"/>
                  <a:gd name="T41" fmla="*/ 365 h 365"/>
                  <a:gd name="T42" fmla="*/ 153 w 300"/>
                  <a:gd name="T43" fmla="*/ 353 h 365"/>
                  <a:gd name="T44" fmla="*/ 141 w 300"/>
                  <a:gd name="T45" fmla="*/ 341 h 365"/>
                  <a:gd name="T46" fmla="*/ 118 w 300"/>
                  <a:gd name="T47" fmla="*/ 341 h 365"/>
                  <a:gd name="T48" fmla="*/ 118 w 300"/>
                  <a:gd name="T49" fmla="*/ 329 h 365"/>
                  <a:gd name="T50" fmla="*/ 106 w 300"/>
                  <a:gd name="T51" fmla="*/ 312 h 365"/>
                  <a:gd name="T52" fmla="*/ 65 w 300"/>
                  <a:gd name="T53" fmla="*/ 300 h 365"/>
                  <a:gd name="T54" fmla="*/ 47 w 300"/>
                  <a:gd name="T55" fmla="*/ 312 h 365"/>
                  <a:gd name="T56" fmla="*/ 35 w 300"/>
                  <a:gd name="T57" fmla="*/ 282 h 365"/>
                  <a:gd name="T58" fmla="*/ 29 w 300"/>
                  <a:gd name="T59" fmla="*/ 259 h 365"/>
                  <a:gd name="T60" fmla="*/ 29 w 300"/>
                  <a:gd name="T61" fmla="*/ 235 h 365"/>
                  <a:gd name="T62" fmla="*/ 35 w 300"/>
                  <a:gd name="T63" fmla="*/ 212 h 365"/>
                  <a:gd name="T64" fmla="*/ 41 w 300"/>
                  <a:gd name="T65" fmla="*/ 206 h 365"/>
                  <a:gd name="T66" fmla="*/ 35 w 300"/>
                  <a:gd name="T67" fmla="*/ 188 h 365"/>
                  <a:gd name="T68" fmla="*/ 41 w 300"/>
                  <a:gd name="T69" fmla="*/ 170 h 365"/>
                  <a:gd name="T70" fmla="*/ 47 w 300"/>
                  <a:gd name="T71" fmla="*/ 153 h 365"/>
                  <a:gd name="T72" fmla="*/ 59 w 300"/>
                  <a:gd name="T73" fmla="*/ 147 h 365"/>
                  <a:gd name="T74" fmla="*/ 65 w 300"/>
                  <a:gd name="T75" fmla="*/ 135 h 365"/>
                  <a:gd name="T76" fmla="*/ 76 w 300"/>
                  <a:gd name="T77" fmla="*/ 123 h 365"/>
                  <a:gd name="T78" fmla="*/ 71 w 300"/>
                  <a:gd name="T79" fmla="*/ 111 h 365"/>
                  <a:gd name="T80" fmla="*/ 65 w 300"/>
                  <a:gd name="T81" fmla="*/ 94 h 365"/>
                  <a:gd name="T82" fmla="*/ 59 w 300"/>
                  <a:gd name="T83" fmla="*/ 82 h 365"/>
                  <a:gd name="T84" fmla="*/ 47 w 300"/>
                  <a:gd name="T85" fmla="*/ 76 h 365"/>
                  <a:gd name="T86" fmla="*/ 41 w 300"/>
                  <a:gd name="T87" fmla="*/ 70 h 365"/>
                  <a:gd name="T88" fmla="*/ 23 w 300"/>
                  <a:gd name="T89" fmla="*/ 53 h 365"/>
                  <a:gd name="T90" fmla="*/ 18 w 300"/>
                  <a:gd name="T91" fmla="*/ 58 h 365"/>
                  <a:gd name="T92" fmla="*/ 12 w 300"/>
                  <a:gd name="T93" fmla="*/ 41 h 365"/>
                  <a:gd name="T94" fmla="*/ 0 w 300"/>
                  <a:gd name="T95" fmla="*/ 17 h 365"/>
                  <a:gd name="T96" fmla="*/ 35 w 300"/>
                  <a:gd name="T97" fmla="*/ 17 h 365"/>
                  <a:gd name="T98" fmla="*/ 65 w 300"/>
                  <a:gd name="T99" fmla="*/ 5 h 365"/>
                  <a:gd name="T100" fmla="*/ 118 w 300"/>
                  <a:gd name="T101" fmla="*/ 0 h 365"/>
                  <a:gd name="T102" fmla="*/ 206 w 300"/>
                  <a:gd name="T103" fmla="*/ 11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0" h="365">
                    <a:moveTo>
                      <a:pt x="206" y="11"/>
                    </a:moveTo>
                    <a:lnTo>
                      <a:pt x="247" y="35"/>
                    </a:lnTo>
                    <a:lnTo>
                      <a:pt x="247" y="47"/>
                    </a:lnTo>
                    <a:lnTo>
                      <a:pt x="230" y="58"/>
                    </a:lnTo>
                    <a:lnTo>
                      <a:pt x="212" y="58"/>
                    </a:lnTo>
                    <a:lnTo>
                      <a:pt x="206" y="64"/>
                    </a:lnTo>
                    <a:lnTo>
                      <a:pt x="218" y="76"/>
                    </a:lnTo>
                    <a:lnTo>
                      <a:pt x="224" y="94"/>
                    </a:lnTo>
                    <a:lnTo>
                      <a:pt x="241" y="94"/>
                    </a:lnTo>
                    <a:lnTo>
                      <a:pt x="247" y="100"/>
                    </a:lnTo>
                    <a:lnTo>
                      <a:pt x="247" y="106"/>
                    </a:lnTo>
                    <a:lnTo>
                      <a:pt x="259" y="111"/>
                    </a:lnTo>
                    <a:lnTo>
                      <a:pt x="259" y="129"/>
                    </a:lnTo>
                    <a:lnTo>
                      <a:pt x="259" y="147"/>
                    </a:lnTo>
                    <a:lnTo>
                      <a:pt x="265" y="153"/>
                    </a:lnTo>
                    <a:lnTo>
                      <a:pt x="265" y="165"/>
                    </a:lnTo>
                    <a:lnTo>
                      <a:pt x="265" y="176"/>
                    </a:lnTo>
                    <a:lnTo>
                      <a:pt x="271" y="194"/>
                    </a:lnTo>
                    <a:lnTo>
                      <a:pt x="265" y="206"/>
                    </a:lnTo>
                    <a:lnTo>
                      <a:pt x="277" y="218"/>
                    </a:lnTo>
                    <a:lnTo>
                      <a:pt x="271" y="223"/>
                    </a:lnTo>
                    <a:lnTo>
                      <a:pt x="271" y="229"/>
                    </a:lnTo>
                    <a:lnTo>
                      <a:pt x="277" y="235"/>
                    </a:lnTo>
                    <a:lnTo>
                      <a:pt x="283" y="241"/>
                    </a:lnTo>
                    <a:lnTo>
                      <a:pt x="288" y="241"/>
                    </a:lnTo>
                    <a:lnTo>
                      <a:pt x="300" y="253"/>
                    </a:lnTo>
                    <a:lnTo>
                      <a:pt x="300" y="259"/>
                    </a:lnTo>
                    <a:lnTo>
                      <a:pt x="294" y="276"/>
                    </a:lnTo>
                    <a:lnTo>
                      <a:pt x="277" y="271"/>
                    </a:lnTo>
                    <a:lnTo>
                      <a:pt x="271" y="259"/>
                    </a:lnTo>
                    <a:lnTo>
                      <a:pt x="265" y="259"/>
                    </a:lnTo>
                    <a:lnTo>
                      <a:pt x="253" y="265"/>
                    </a:lnTo>
                    <a:lnTo>
                      <a:pt x="235" y="276"/>
                    </a:lnTo>
                    <a:lnTo>
                      <a:pt x="230" y="294"/>
                    </a:lnTo>
                    <a:lnTo>
                      <a:pt x="212" y="306"/>
                    </a:lnTo>
                    <a:lnTo>
                      <a:pt x="212" y="318"/>
                    </a:lnTo>
                    <a:lnTo>
                      <a:pt x="194" y="318"/>
                    </a:lnTo>
                    <a:lnTo>
                      <a:pt x="188" y="329"/>
                    </a:lnTo>
                    <a:lnTo>
                      <a:pt x="188" y="341"/>
                    </a:lnTo>
                    <a:lnTo>
                      <a:pt x="182" y="347"/>
                    </a:lnTo>
                    <a:lnTo>
                      <a:pt x="182" y="353"/>
                    </a:lnTo>
                    <a:lnTo>
                      <a:pt x="182" y="365"/>
                    </a:lnTo>
                    <a:lnTo>
                      <a:pt x="165" y="365"/>
                    </a:lnTo>
                    <a:lnTo>
                      <a:pt x="153" y="353"/>
                    </a:lnTo>
                    <a:lnTo>
                      <a:pt x="141" y="347"/>
                    </a:lnTo>
                    <a:lnTo>
                      <a:pt x="141" y="341"/>
                    </a:lnTo>
                    <a:lnTo>
                      <a:pt x="129" y="347"/>
                    </a:lnTo>
                    <a:lnTo>
                      <a:pt x="118" y="341"/>
                    </a:lnTo>
                    <a:lnTo>
                      <a:pt x="118" y="335"/>
                    </a:lnTo>
                    <a:lnTo>
                      <a:pt x="118" y="329"/>
                    </a:lnTo>
                    <a:lnTo>
                      <a:pt x="106" y="324"/>
                    </a:lnTo>
                    <a:lnTo>
                      <a:pt x="106" y="312"/>
                    </a:lnTo>
                    <a:lnTo>
                      <a:pt x="94" y="306"/>
                    </a:lnTo>
                    <a:lnTo>
                      <a:pt x="65" y="300"/>
                    </a:lnTo>
                    <a:lnTo>
                      <a:pt x="53" y="318"/>
                    </a:lnTo>
                    <a:lnTo>
                      <a:pt x="47" y="312"/>
                    </a:lnTo>
                    <a:lnTo>
                      <a:pt x="35" y="288"/>
                    </a:lnTo>
                    <a:lnTo>
                      <a:pt x="35" y="282"/>
                    </a:lnTo>
                    <a:lnTo>
                      <a:pt x="29" y="282"/>
                    </a:lnTo>
                    <a:lnTo>
                      <a:pt x="29" y="259"/>
                    </a:lnTo>
                    <a:lnTo>
                      <a:pt x="23" y="247"/>
                    </a:lnTo>
                    <a:lnTo>
                      <a:pt x="29" y="235"/>
                    </a:lnTo>
                    <a:lnTo>
                      <a:pt x="29" y="229"/>
                    </a:lnTo>
                    <a:lnTo>
                      <a:pt x="35" y="212"/>
                    </a:lnTo>
                    <a:lnTo>
                      <a:pt x="35" y="212"/>
                    </a:lnTo>
                    <a:lnTo>
                      <a:pt x="41" y="206"/>
                    </a:lnTo>
                    <a:lnTo>
                      <a:pt x="41" y="194"/>
                    </a:lnTo>
                    <a:lnTo>
                      <a:pt x="35" y="188"/>
                    </a:lnTo>
                    <a:lnTo>
                      <a:pt x="35" y="182"/>
                    </a:lnTo>
                    <a:lnTo>
                      <a:pt x="41" y="170"/>
                    </a:lnTo>
                    <a:lnTo>
                      <a:pt x="41" y="165"/>
                    </a:lnTo>
                    <a:lnTo>
                      <a:pt x="47" y="153"/>
                    </a:lnTo>
                    <a:lnTo>
                      <a:pt x="53" y="153"/>
                    </a:lnTo>
                    <a:lnTo>
                      <a:pt x="59" y="147"/>
                    </a:lnTo>
                    <a:lnTo>
                      <a:pt x="65" y="147"/>
                    </a:lnTo>
                    <a:lnTo>
                      <a:pt x="65" y="135"/>
                    </a:lnTo>
                    <a:lnTo>
                      <a:pt x="71" y="135"/>
                    </a:lnTo>
                    <a:lnTo>
                      <a:pt x="76" y="123"/>
                    </a:lnTo>
                    <a:lnTo>
                      <a:pt x="71" y="111"/>
                    </a:lnTo>
                    <a:lnTo>
                      <a:pt x="71" y="111"/>
                    </a:lnTo>
                    <a:lnTo>
                      <a:pt x="65" y="106"/>
                    </a:lnTo>
                    <a:lnTo>
                      <a:pt x="65" y="94"/>
                    </a:lnTo>
                    <a:lnTo>
                      <a:pt x="65" y="88"/>
                    </a:lnTo>
                    <a:lnTo>
                      <a:pt x="59" y="82"/>
                    </a:lnTo>
                    <a:lnTo>
                      <a:pt x="53" y="88"/>
                    </a:lnTo>
                    <a:lnTo>
                      <a:pt x="47" y="76"/>
                    </a:lnTo>
                    <a:lnTo>
                      <a:pt x="41" y="82"/>
                    </a:lnTo>
                    <a:lnTo>
                      <a:pt x="41" y="70"/>
                    </a:lnTo>
                    <a:lnTo>
                      <a:pt x="35" y="64"/>
                    </a:lnTo>
                    <a:lnTo>
                      <a:pt x="23" y="53"/>
                    </a:lnTo>
                    <a:lnTo>
                      <a:pt x="18" y="53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2" y="41"/>
                    </a:lnTo>
                    <a:lnTo>
                      <a:pt x="6" y="35"/>
                    </a:lnTo>
                    <a:lnTo>
                      <a:pt x="0" y="17"/>
                    </a:lnTo>
                    <a:lnTo>
                      <a:pt x="18" y="23"/>
                    </a:lnTo>
                    <a:lnTo>
                      <a:pt x="35" y="17"/>
                    </a:lnTo>
                    <a:lnTo>
                      <a:pt x="41" y="17"/>
                    </a:lnTo>
                    <a:lnTo>
                      <a:pt x="65" y="5"/>
                    </a:lnTo>
                    <a:lnTo>
                      <a:pt x="88" y="11"/>
                    </a:lnTo>
                    <a:lnTo>
                      <a:pt x="118" y="0"/>
                    </a:lnTo>
                    <a:lnTo>
                      <a:pt x="182" y="17"/>
                    </a:lnTo>
                    <a:lnTo>
                      <a:pt x="206" y="11"/>
                    </a:lnTo>
                    <a:close/>
                  </a:path>
                </a:pathLst>
              </a:custGeom>
              <a:solidFill>
                <a:srgbClr val="CCFF66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Freeform 663">
                <a:extLst>
                  <a:ext uri="{FF2B5EF4-FFF2-40B4-BE49-F238E27FC236}">
                    <a16:creationId xmlns:a16="http://schemas.microsoft.com/office/drawing/2014/main" id="{FF0DD679-5855-4E0A-94E3-131777C1E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225" y="2463800"/>
                <a:ext cx="242888" cy="309563"/>
              </a:xfrm>
              <a:custGeom>
                <a:avLst/>
                <a:gdLst>
                  <a:gd name="T0" fmla="*/ 65 w 153"/>
                  <a:gd name="T1" fmla="*/ 24 h 195"/>
                  <a:gd name="T2" fmla="*/ 77 w 153"/>
                  <a:gd name="T3" fmla="*/ 41 h 195"/>
                  <a:gd name="T4" fmla="*/ 124 w 153"/>
                  <a:gd name="T5" fmla="*/ 41 h 195"/>
                  <a:gd name="T6" fmla="*/ 136 w 153"/>
                  <a:gd name="T7" fmla="*/ 53 h 195"/>
                  <a:gd name="T8" fmla="*/ 118 w 153"/>
                  <a:gd name="T9" fmla="*/ 83 h 195"/>
                  <a:gd name="T10" fmla="*/ 112 w 153"/>
                  <a:gd name="T11" fmla="*/ 94 h 195"/>
                  <a:gd name="T12" fmla="*/ 124 w 153"/>
                  <a:gd name="T13" fmla="*/ 118 h 195"/>
                  <a:gd name="T14" fmla="*/ 153 w 153"/>
                  <a:gd name="T15" fmla="*/ 142 h 195"/>
                  <a:gd name="T16" fmla="*/ 142 w 153"/>
                  <a:gd name="T17" fmla="*/ 171 h 195"/>
                  <a:gd name="T18" fmla="*/ 142 w 153"/>
                  <a:gd name="T19" fmla="*/ 153 h 195"/>
                  <a:gd name="T20" fmla="*/ 124 w 153"/>
                  <a:gd name="T21" fmla="*/ 147 h 195"/>
                  <a:gd name="T22" fmla="*/ 94 w 153"/>
                  <a:gd name="T23" fmla="*/ 147 h 195"/>
                  <a:gd name="T24" fmla="*/ 65 w 153"/>
                  <a:gd name="T25" fmla="*/ 177 h 195"/>
                  <a:gd name="T26" fmla="*/ 71 w 153"/>
                  <a:gd name="T27" fmla="*/ 183 h 195"/>
                  <a:gd name="T28" fmla="*/ 65 w 153"/>
                  <a:gd name="T29" fmla="*/ 195 h 195"/>
                  <a:gd name="T30" fmla="*/ 47 w 153"/>
                  <a:gd name="T31" fmla="*/ 177 h 195"/>
                  <a:gd name="T32" fmla="*/ 24 w 153"/>
                  <a:gd name="T33" fmla="*/ 177 h 195"/>
                  <a:gd name="T34" fmla="*/ 6 w 153"/>
                  <a:gd name="T35" fmla="*/ 165 h 195"/>
                  <a:gd name="T36" fmla="*/ 12 w 153"/>
                  <a:gd name="T37" fmla="*/ 159 h 195"/>
                  <a:gd name="T38" fmla="*/ 6 w 153"/>
                  <a:gd name="T39" fmla="*/ 136 h 195"/>
                  <a:gd name="T40" fmla="*/ 30 w 153"/>
                  <a:gd name="T41" fmla="*/ 130 h 195"/>
                  <a:gd name="T42" fmla="*/ 12 w 153"/>
                  <a:gd name="T43" fmla="*/ 106 h 195"/>
                  <a:gd name="T44" fmla="*/ 0 w 153"/>
                  <a:gd name="T45" fmla="*/ 100 h 195"/>
                  <a:gd name="T46" fmla="*/ 12 w 153"/>
                  <a:gd name="T47" fmla="*/ 83 h 195"/>
                  <a:gd name="T48" fmla="*/ 30 w 153"/>
                  <a:gd name="T49" fmla="*/ 89 h 195"/>
                  <a:gd name="T50" fmla="*/ 24 w 153"/>
                  <a:gd name="T51" fmla="*/ 77 h 195"/>
                  <a:gd name="T52" fmla="*/ 12 w 153"/>
                  <a:gd name="T53" fmla="*/ 59 h 195"/>
                  <a:gd name="T54" fmla="*/ 47 w 153"/>
                  <a:gd name="T55" fmla="*/ 65 h 195"/>
                  <a:gd name="T56" fmla="*/ 59 w 153"/>
                  <a:gd name="T57" fmla="*/ 41 h 195"/>
                  <a:gd name="T58" fmla="*/ 59 w 153"/>
                  <a:gd name="T59" fmla="*/ 65 h 195"/>
                  <a:gd name="T60" fmla="*/ 77 w 153"/>
                  <a:gd name="T61" fmla="*/ 83 h 195"/>
                  <a:gd name="T62" fmla="*/ 89 w 153"/>
                  <a:gd name="T63" fmla="*/ 94 h 195"/>
                  <a:gd name="T64" fmla="*/ 94 w 153"/>
                  <a:gd name="T65" fmla="*/ 106 h 195"/>
                  <a:gd name="T66" fmla="*/ 106 w 153"/>
                  <a:gd name="T67" fmla="*/ 94 h 195"/>
                  <a:gd name="T68" fmla="*/ 94 w 153"/>
                  <a:gd name="T69" fmla="*/ 71 h 195"/>
                  <a:gd name="T70" fmla="*/ 71 w 153"/>
                  <a:gd name="T71" fmla="*/ 47 h 195"/>
                  <a:gd name="T72" fmla="*/ 47 w 153"/>
                  <a:gd name="T73" fmla="*/ 41 h 195"/>
                  <a:gd name="T74" fmla="*/ 41 w 153"/>
                  <a:gd name="T75" fmla="*/ 18 h 195"/>
                  <a:gd name="T76" fmla="*/ 24 w 153"/>
                  <a:gd name="T77" fmla="*/ 24 h 195"/>
                  <a:gd name="T78" fmla="*/ 41 w 153"/>
                  <a:gd name="T79" fmla="*/ 6 h 195"/>
                  <a:gd name="T80" fmla="*/ 77 w 153"/>
                  <a:gd name="T81" fmla="*/ 0 h 195"/>
                  <a:gd name="T82" fmla="*/ 65 w 153"/>
                  <a:gd name="T83" fmla="*/ 12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3" h="195">
                    <a:moveTo>
                      <a:pt x="65" y="12"/>
                    </a:moveTo>
                    <a:lnTo>
                      <a:pt x="65" y="24"/>
                    </a:lnTo>
                    <a:lnTo>
                      <a:pt x="71" y="36"/>
                    </a:lnTo>
                    <a:lnTo>
                      <a:pt x="77" y="41"/>
                    </a:lnTo>
                    <a:lnTo>
                      <a:pt x="83" y="47"/>
                    </a:lnTo>
                    <a:lnTo>
                      <a:pt x="124" y="41"/>
                    </a:lnTo>
                    <a:lnTo>
                      <a:pt x="136" y="47"/>
                    </a:lnTo>
                    <a:lnTo>
                      <a:pt x="136" y="53"/>
                    </a:lnTo>
                    <a:lnTo>
                      <a:pt x="136" y="65"/>
                    </a:lnTo>
                    <a:lnTo>
                      <a:pt x="118" y="83"/>
                    </a:lnTo>
                    <a:lnTo>
                      <a:pt x="112" y="89"/>
                    </a:lnTo>
                    <a:lnTo>
                      <a:pt x="112" y="94"/>
                    </a:lnTo>
                    <a:lnTo>
                      <a:pt x="118" y="106"/>
                    </a:lnTo>
                    <a:lnTo>
                      <a:pt x="124" y="118"/>
                    </a:lnTo>
                    <a:lnTo>
                      <a:pt x="142" y="124"/>
                    </a:lnTo>
                    <a:lnTo>
                      <a:pt x="153" y="142"/>
                    </a:lnTo>
                    <a:lnTo>
                      <a:pt x="147" y="171"/>
                    </a:lnTo>
                    <a:lnTo>
                      <a:pt x="142" y="171"/>
                    </a:lnTo>
                    <a:lnTo>
                      <a:pt x="136" y="165"/>
                    </a:lnTo>
                    <a:lnTo>
                      <a:pt x="142" y="153"/>
                    </a:lnTo>
                    <a:lnTo>
                      <a:pt x="136" y="142"/>
                    </a:lnTo>
                    <a:lnTo>
                      <a:pt x="124" y="147"/>
                    </a:lnTo>
                    <a:lnTo>
                      <a:pt x="112" y="142"/>
                    </a:lnTo>
                    <a:lnTo>
                      <a:pt x="94" y="147"/>
                    </a:lnTo>
                    <a:lnTo>
                      <a:pt x="65" y="177"/>
                    </a:lnTo>
                    <a:lnTo>
                      <a:pt x="65" y="177"/>
                    </a:lnTo>
                    <a:lnTo>
                      <a:pt x="71" y="177"/>
                    </a:lnTo>
                    <a:lnTo>
                      <a:pt x="71" y="183"/>
                    </a:lnTo>
                    <a:lnTo>
                      <a:pt x="71" y="189"/>
                    </a:lnTo>
                    <a:lnTo>
                      <a:pt x="65" y="195"/>
                    </a:lnTo>
                    <a:lnTo>
                      <a:pt x="53" y="189"/>
                    </a:lnTo>
                    <a:lnTo>
                      <a:pt x="47" y="177"/>
                    </a:lnTo>
                    <a:lnTo>
                      <a:pt x="36" y="183"/>
                    </a:lnTo>
                    <a:lnTo>
                      <a:pt x="24" y="177"/>
                    </a:lnTo>
                    <a:lnTo>
                      <a:pt x="18" y="165"/>
                    </a:lnTo>
                    <a:lnTo>
                      <a:pt x="6" y="165"/>
                    </a:lnTo>
                    <a:lnTo>
                      <a:pt x="6" y="165"/>
                    </a:lnTo>
                    <a:lnTo>
                      <a:pt x="12" y="159"/>
                    </a:lnTo>
                    <a:lnTo>
                      <a:pt x="0" y="147"/>
                    </a:lnTo>
                    <a:lnTo>
                      <a:pt x="6" y="136"/>
                    </a:lnTo>
                    <a:lnTo>
                      <a:pt x="24" y="130"/>
                    </a:lnTo>
                    <a:lnTo>
                      <a:pt x="30" y="130"/>
                    </a:lnTo>
                    <a:lnTo>
                      <a:pt x="24" y="112"/>
                    </a:lnTo>
                    <a:lnTo>
                      <a:pt x="12" y="106"/>
                    </a:lnTo>
                    <a:lnTo>
                      <a:pt x="12" y="100"/>
                    </a:lnTo>
                    <a:lnTo>
                      <a:pt x="0" y="100"/>
                    </a:lnTo>
                    <a:lnTo>
                      <a:pt x="6" y="89"/>
                    </a:lnTo>
                    <a:lnTo>
                      <a:pt x="12" y="83"/>
                    </a:lnTo>
                    <a:lnTo>
                      <a:pt x="24" y="83"/>
                    </a:lnTo>
                    <a:lnTo>
                      <a:pt x="30" y="89"/>
                    </a:lnTo>
                    <a:lnTo>
                      <a:pt x="30" y="89"/>
                    </a:lnTo>
                    <a:lnTo>
                      <a:pt x="24" y="77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30" y="53"/>
                    </a:lnTo>
                    <a:lnTo>
                      <a:pt x="47" y="65"/>
                    </a:lnTo>
                    <a:lnTo>
                      <a:pt x="47" y="53"/>
                    </a:lnTo>
                    <a:lnTo>
                      <a:pt x="59" y="41"/>
                    </a:lnTo>
                    <a:lnTo>
                      <a:pt x="65" y="59"/>
                    </a:lnTo>
                    <a:lnTo>
                      <a:pt x="59" y="65"/>
                    </a:lnTo>
                    <a:lnTo>
                      <a:pt x="71" y="65"/>
                    </a:lnTo>
                    <a:lnTo>
                      <a:pt x="77" y="83"/>
                    </a:lnTo>
                    <a:lnTo>
                      <a:pt x="89" y="89"/>
                    </a:lnTo>
                    <a:lnTo>
                      <a:pt x="89" y="94"/>
                    </a:lnTo>
                    <a:lnTo>
                      <a:pt x="94" y="100"/>
                    </a:lnTo>
                    <a:lnTo>
                      <a:pt x="94" y="106"/>
                    </a:lnTo>
                    <a:lnTo>
                      <a:pt x="106" y="106"/>
                    </a:lnTo>
                    <a:lnTo>
                      <a:pt x="106" y="94"/>
                    </a:lnTo>
                    <a:lnTo>
                      <a:pt x="100" y="83"/>
                    </a:lnTo>
                    <a:lnTo>
                      <a:pt x="94" y="71"/>
                    </a:lnTo>
                    <a:lnTo>
                      <a:pt x="94" y="59"/>
                    </a:lnTo>
                    <a:lnTo>
                      <a:pt x="71" y="47"/>
                    </a:lnTo>
                    <a:lnTo>
                      <a:pt x="59" y="30"/>
                    </a:lnTo>
                    <a:lnTo>
                      <a:pt x="47" y="41"/>
                    </a:lnTo>
                    <a:lnTo>
                      <a:pt x="36" y="47"/>
                    </a:lnTo>
                    <a:lnTo>
                      <a:pt x="41" y="18"/>
                    </a:lnTo>
                    <a:lnTo>
                      <a:pt x="36" y="18"/>
                    </a:lnTo>
                    <a:lnTo>
                      <a:pt x="24" y="24"/>
                    </a:lnTo>
                    <a:lnTo>
                      <a:pt x="30" y="18"/>
                    </a:lnTo>
                    <a:lnTo>
                      <a:pt x="41" y="6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6"/>
                    </a:lnTo>
                    <a:lnTo>
                      <a:pt x="65" y="12"/>
                    </a:lnTo>
                  </a:path>
                </a:pathLst>
              </a:custGeom>
              <a:noFill/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Freeform 665">
                <a:extLst>
                  <a:ext uri="{FF2B5EF4-FFF2-40B4-BE49-F238E27FC236}">
                    <a16:creationId xmlns:a16="http://schemas.microsoft.com/office/drawing/2014/main" id="{C325A02A-F783-463C-9EE5-DC9364268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8200" y="2605087"/>
                <a:ext cx="401638" cy="336550"/>
              </a:xfrm>
              <a:custGeom>
                <a:avLst/>
                <a:gdLst>
                  <a:gd name="T0" fmla="*/ 130 w 253"/>
                  <a:gd name="T1" fmla="*/ 200 h 212"/>
                  <a:gd name="T2" fmla="*/ 118 w 253"/>
                  <a:gd name="T3" fmla="*/ 188 h 212"/>
                  <a:gd name="T4" fmla="*/ 112 w 253"/>
                  <a:gd name="T5" fmla="*/ 188 h 212"/>
                  <a:gd name="T6" fmla="*/ 106 w 253"/>
                  <a:gd name="T7" fmla="*/ 188 h 212"/>
                  <a:gd name="T8" fmla="*/ 106 w 253"/>
                  <a:gd name="T9" fmla="*/ 194 h 212"/>
                  <a:gd name="T10" fmla="*/ 100 w 253"/>
                  <a:gd name="T11" fmla="*/ 188 h 212"/>
                  <a:gd name="T12" fmla="*/ 82 w 253"/>
                  <a:gd name="T13" fmla="*/ 170 h 212"/>
                  <a:gd name="T14" fmla="*/ 71 w 253"/>
                  <a:gd name="T15" fmla="*/ 170 h 212"/>
                  <a:gd name="T16" fmla="*/ 65 w 253"/>
                  <a:gd name="T17" fmla="*/ 164 h 212"/>
                  <a:gd name="T18" fmla="*/ 41 w 253"/>
                  <a:gd name="T19" fmla="*/ 159 h 212"/>
                  <a:gd name="T20" fmla="*/ 35 w 253"/>
                  <a:gd name="T21" fmla="*/ 153 h 212"/>
                  <a:gd name="T22" fmla="*/ 24 w 253"/>
                  <a:gd name="T23" fmla="*/ 153 h 212"/>
                  <a:gd name="T24" fmla="*/ 18 w 253"/>
                  <a:gd name="T25" fmla="*/ 123 h 212"/>
                  <a:gd name="T26" fmla="*/ 18 w 253"/>
                  <a:gd name="T27" fmla="*/ 117 h 212"/>
                  <a:gd name="T28" fmla="*/ 18 w 253"/>
                  <a:gd name="T29" fmla="*/ 111 h 212"/>
                  <a:gd name="T30" fmla="*/ 0 w 253"/>
                  <a:gd name="T31" fmla="*/ 94 h 212"/>
                  <a:gd name="T32" fmla="*/ 0 w 253"/>
                  <a:gd name="T33" fmla="*/ 82 h 212"/>
                  <a:gd name="T34" fmla="*/ 12 w 253"/>
                  <a:gd name="T35" fmla="*/ 70 h 212"/>
                  <a:gd name="T36" fmla="*/ 53 w 253"/>
                  <a:gd name="T37" fmla="*/ 0 h 212"/>
                  <a:gd name="T38" fmla="*/ 65 w 253"/>
                  <a:gd name="T39" fmla="*/ 5 h 212"/>
                  <a:gd name="T40" fmla="*/ 94 w 253"/>
                  <a:gd name="T41" fmla="*/ 11 h 212"/>
                  <a:gd name="T42" fmla="*/ 159 w 253"/>
                  <a:gd name="T43" fmla="*/ 17 h 212"/>
                  <a:gd name="T44" fmla="*/ 153 w 253"/>
                  <a:gd name="T45" fmla="*/ 23 h 212"/>
                  <a:gd name="T46" fmla="*/ 147 w 253"/>
                  <a:gd name="T47" fmla="*/ 23 h 212"/>
                  <a:gd name="T48" fmla="*/ 100 w 253"/>
                  <a:gd name="T49" fmla="*/ 29 h 212"/>
                  <a:gd name="T50" fmla="*/ 100 w 253"/>
                  <a:gd name="T51" fmla="*/ 35 h 212"/>
                  <a:gd name="T52" fmla="*/ 106 w 253"/>
                  <a:gd name="T53" fmla="*/ 41 h 212"/>
                  <a:gd name="T54" fmla="*/ 124 w 253"/>
                  <a:gd name="T55" fmla="*/ 41 h 212"/>
                  <a:gd name="T56" fmla="*/ 130 w 253"/>
                  <a:gd name="T57" fmla="*/ 53 h 212"/>
                  <a:gd name="T58" fmla="*/ 141 w 253"/>
                  <a:gd name="T59" fmla="*/ 47 h 212"/>
                  <a:gd name="T60" fmla="*/ 153 w 253"/>
                  <a:gd name="T61" fmla="*/ 29 h 212"/>
                  <a:gd name="T62" fmla="*/ 171 w 253"/>
                  <a:gd name="T63" fmla="*/ 17 h 212"/>
                  <a:gd name="T64" fmla="*/ 171 w 253"/>
                  <a:gd name="T65" fmla="*/ 11 h 212"/>
                  <a:gd name="T66" fmla="*/ 177 w 253"/>
                  <a:gd name="T67" fmla="*/ 11 h 212"/>
                  <a:gd name="T68" fmla="*/ 183 w 253"/>
                  <a:gd name="T69" fmla="*/ 17 h 212"/>
                  <a:gd name="T70" fmla="*/ 183 w 253"/>
                  <a:gd name="T71" fmla="*/ 35 h 212"/>
                  <a:gd name="T72" fmla="*/ 194 w 253"/>
                  <a:gd name="T73" fmla="*/ 47 h 212"/>
                  <a:gd name="T74" fmla="*/ 194 w 253"/>
                  <a:gd name="T75" fmla="*/ 58 h 212"/>
                  <a:gd name="T76" fmla="*/ 206 w 253"/>
                  <a:gd name="T77" fmla="*/ 70 h 212"/>
                  <a:gd name="T78" fmla="*/ 206 w 253"/>
                  <a:gd name="T79" fmla="*/ 82 h 212"/>
                  <a:gd name="T80" fmla="*/ 218 w 253"/>
                  <a:gd name="T81" fmla="*/ 88 h 212"/>
                  <a:gd name="T82" fmla="*/ 230 w 253"/>
                  <a:gd name="T83" fmla="*/ 100 h 212"/>
                  <a:gd name="T84" fmla="*/ 247 w 253"/>
                  <a:gd name="T85" fmla="*/ 100 h 212"/>
                  <a:gd name="T86" fmla="*/ 253 w 253"/>
                  <a:gd name="T87" fmla="*/ 117 h 212"/>
                  <a:gd name="T88" fmla="*/ 247 w 253"/>
                  <a:gd name="T89" fmla="*/ 129 h 212"/>
                  <a:gd name="T90" fmla="*/ 247 w 253"/>
                  <a:gd name="T91" fmla="*/ 141 h 212"/>
                  <a:gd name="T92" fmla="*/ 236 w 253"/>
                  <a:gd name="T93" fmla="*/ 153 h 212"/>
                  <a:gd name="T94" fmla="*/ 242 w 253"/>
                  <a:gd name="T95" fmla="*/ 170 h 212"/>
                  <a:gd name="T96" fmla="*/ 242 w 253"/>
                  <a:gd name="T97" fmla="*/ 170 h 212"/>
                  <a:gd name="T98" fmla="*/ 218 w 253"/>
                  <a:gd name="T99" fmla="*/ 188 h 212"/>
                  <a:gd name="T100" fmla="*/ 200 w 253"/>
                  <a:gd name="T101" fmla="*/ 188 h 212"/>
                  <a:gd name="T102" fmla="*/ 177 w 253"/>
                  <a:gd name="T103" fmla="*/ 194 h 212"/>
                  <a:gd name="T104" fmla="*/ 171 w 253"/>
                  <a:gd name="T105" fmla="*/ 200 h 212"/>
                  <a:gd name="T106" fmla="*/ 165 w 253"/>
                  <a:gd name="T107" fmla="*/ 200 h 212"/>
                  <a:gd name="T108" fmla="*/ 141 w 253"/>
                  <a:gd name="T109" fmla="*/ 212 h 212"/>
                  <a:gd name="T110" fmla="*/ 130 w 253"/>
                  <a:gd name="T111" fmla="*/ 20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3" h="212">
                    <a:moveTo>
                      <a:pt x="130" y="200"/>
                    </a:moveTo>
                    <a:lnTo>
                      <a:pt x="118" y="188"/>
                    </a:lnTo>
                    <a:lnTo>
                      <a:pt x="112" y="188"/>
                    </a:lnTo>
                    <a:lnTo>
                      <a:pt x="106" y="188"/>
                    </a:lnTo>
                    <a:lnTo>
                      <a:pt x="106" y="194"/>
                    </a:lnTo>
                    <a:lnTo>
                      <a:pt x="100" y="188"/>
                    </a:lnTo>
                    <a:lnTo>
                      <a:pt x="82" y="170"/>
                    </a:lnTo>
                    <a:lnTo>
                      <a:pt x="71" y="170"/>
                    </a:lnTo>
                    <a:lnTo>
                      <a:pt x="65" y="164"/>
                    </a:lnTo>
                    <a:lnTo>
                      <a:pt x="41" y="159"/>
                    </a:lnTo>
                    <a:lnTo>
                      <a:pt x="35" y="153"/>
                    </a:lnTo>
                    <a:lnTo>
                      <a:pt x="24" y="153"/>
                    </a:lnTo>
                    <a:lnTo>
                      <a:pt x="18" y="123"/>
                    </a:lnTo>
                    <a:lnTo>
                      <a:pt x="18" y="117"/>
                    </a:lnTo>
                    <a:lnTo>
                      <a:pt x="18" y="111"/>
                    </a:lnTo>
                    <a:lnTo>
                      <a:pt x="0" y="94"/>
                    </a:lnTo>
                    <a:lnTo>
                      <a:pt x="0" y="82"/>
                    </a:lnTo>
                    <a:lnTo>
                      <a:pt x="12" y="70"/>
                    </a:lnTo>
                    <a:lnTo>
                      <a:pt x="53" y="0"/>
                    </a:lnTo>
                    <a:lnTo>
                      <a:pt x="65" y="5"/>
                    </a:lnTo>
                    <a:lnTo>
                      <a:pt x="94" y="11"/>
                    </a:lnTo>
                    <a:lnTo>
                      <a:pt x="159" y="17"/>
                    </a:lnTo>
                    <a:lnTo>
                      <a:pt x="153" y="23"/>
                    </a:lnTo>
                    <a:lnTo>
                      <a:pt x="147" y="23"/>
                    </a:lnTo>
                    <a:lnTo>
                      <a:pt x="100" y="29"/>
                    </a:lnTo>
                    <a:lnTo>
                      <a:pt x="100" y="35"/>
                    </a:lnTo>
                    <a:lnTo>
                      <a:pt x="106" y="41"/>
                    </a:lnTo>
                    <a:lnTo>
                      <a:pt x="124" y="41"/>
                    </a:lnTo>
                    <a:lnTo>
                      <a:pt x="130" y="53"/>
                    </a:lnTo>
                    <a:lnTo>
                      <a:pt x="141" y="47"/>
                    </a:lnTo>
                    <a:lnTo>
                      <a:pt x="153" y="29"/>
                    </a:lnTo>
                    <a:lnTo>
                      <a:pt x="171" y="17"/>
                    </a:lnTo>
                    <a:lnTo>
                      <a:pt x="171" y="11"/>
                    </a:lnTo>
                    <a:lnTo>
                      <a:pt x="177" y="11"/>
                    </a:lnTo>
                    <a:lnTo>
                      <a:pt x="183" y="17"/>
                    </a:lnTo>
                    <a:lnTo>
                      <a:pt x="183" y="35"/>
                    </a:lnTo>
                    <a:lnTo>
                      <a:pt x="194" y="47"/>
                    </a:lnTo>
                    <a:lnTo>
                      <a:pt x="194" y="58"/>
                    </a:lnTo>
                    <a:lnTo>
                      <a:pt x="206" y="70"/>
                    </a:lnTo>
                    <a:lnTo>
                      <a:pt x="206" y="82"/>
                    </a:lnTo>
                    <a:lnTo>
                      <a:pt x="218" y="88"/>
                    </a:lnTo>
                    <a:lnTo>
                      <a:pt x="230" y="100"/>
                    </a:lnTo>
                    <a:lnTo>
                      <a:pt x="247" y="100"/>
                    </a:lnTo>
                    <a:lnTo>
                      <a:pt x="253" y="117"/>
                    </a:lnTo>
                    <a:lnTo>
                      <a:pt x="247" y="129"/>
                    </a:lnTo>
                    <a:lnTo>
                      <a:pt x="247" y="141"/>
                    </a:lnTo>
                    <a:lnTo>
                      <a:pt x="236" y="153"/>
                    </a:lnTo>
                    <a:lnTo>
                      <a:pt x="242" y="170"/>
                    </a:lnTo>
                    <a:lnTo>
                      <a:pt x="242" y="170"/>
                    </a:lnTo>
                    <a:lnTo>
                      <a:pt x="218" y="188"/>
                    </a:lnTo>
                    <a:lnTo>
                      <a:pt x="200" y="188"/>
                    </a:lnTo>
                    <a:lnTo>
                      <a:pt x="177" y="194"/>
                    </a:lnTo>
                    <a:lnTo>
                      <a:pt x="171" y="200"/>
                    </a:lnTo>
                    <a:lnTo>
                      <a:pt x="165" y="200"/>
                    </a:lnTo>
                    <a:lnTo>
                      <a:pt x="141" y="212"/>
                    </a:lnTo>
                    <a:lnTo>
                      <a:pt x="130" y="200"/>
                    </a:lnTo>
                  </a:path>
                </a:pathLst>
              </a:custGeom>
              <a:noFill/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Freeform 650">
                <a:extLst>
                  <a:ext uri="{FF2B5EF4-FFF2-40B4-BE49-F238E27FC236}">
                    <a16:creationId xmlns:a16="http://schemas.microsoft.com/office/drawing/2014/main" id="{0601687C-DBF6-40C4-A320-9179B83EE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825" y="1706562"/>
                <a:ext cx="234950" cy="280988"/>
              </a:xfrm>
              <a:custGeom>
                <a:avLst/>
                <a:gdLst>
                  <a:gd name="T0" fmla="*/ 118 w 148"/>
                  <a:gd name="T1" fmla="*/ 29 h 177"/>
                  <a:gd name="T2" fmla="*/ 101 w 148"/>
                  <a:gd name="T3" fmla="*/ 41 h 177"/>
                  <a:gd name="T4" fmla="*/ 95 w 148"/>
                  <a:gd name="T5" fmla="*/ 47 h 177"/>
                  <a:gd name="T6" fmla="*/ 95 w 148"/>
                  <a:gd name="T7" fmla="*/ 71 h 177"/>
                  <a:gd name="T8" fmla="*/ 101 w 148"/>
                  <a:gd name="T9" fmla="*/ 71 h 177"/>
                  <a:gd name="T10" fmla="*/ 106 w 148"/>
                  <a:gd name="T11" fmla="*/ 77 h 177"/>
                  <a:gd name="T12" fmla="*/ 112 w 148"/>
                  <a:gd name="T13" fmla="*/ 71 h 177"/>
                  <a:gd name="T14" fmla="*/ 124 w 148"/>
                  <a:gd name="T15" fmla="*/ 71 h 177"/>
                  <a:gd name="T16" fmla="*/ 148 w 148"/>
                  <a:gd name="T17" fmla="*/ 77 h 177"/>
                  <a:gd name="T18" fmla="*/ 148 w 148"/>
                  <a:gd name="T19" fmla="*/ 82 h 177"/>
                  <a:gd name="T20" fmla="*/ 130 w 148"/>
                  <a:gd name="T21" fmla="*/ 88 h 177"/>
                  <a:gd name="T22" fmla="*/ 118 w 148"/>
                  <a:gd name="T23" fmla="*/ 106 h 177"/>
                  <a:gd name="T24" fmla="*/ 106 w 148"/>
                  <a:gd name="T25" fmla="*/ 130 h 177"/>
                  <a:gd name="T26" fmla="*/ 106 w 148"/>
                  <a:gd name="T27" fmla="*/ 147 h 177"/>
                  <a:gd name="T28" fmla="*/ 112 w 148"/>
                  <a:gd name="T29" fmla="*/ 153 h 177"/>
                  <a:gd name="T30" fmla="*/ 112 w 148"/>
                  <a:gd name="T31" fmla="*/ 159 h 177"/>
                  <a:gd name="T32" fmla="*/ 106 w 148"/>
                  <a:gd name="T33" fmla="*/ 165 h 177"/>
                  <a:gd name="T34" fmla="*/ 101 w 148"/>
                  <a:gd name="T35" fmla="*/ 177 h 177"/>
                  <a:gd name="T36" fmla="*/ 101 w 148"/>
                  <a:gd name="T37" fmla="*/ 177 h 177"/>
                  <a:gd name="T38" fmla="*/ 77 w 148"/>
                  <a:gd name="T39" fmla="*/ 177 h 177"/>
                  <a:gd name="T40" fmla="*/ 71 w 148"/>
                  <a:gd name="T41" fmla="*/ 171 h 177"/>
                  <a:gd name="T42" fmla="*/ 48 w 148"/>
                  <a:gd name="T43" fmla="*/ 165 h 177"/>
                  <a:gd name="T44" fmla="*/ 48 w 148"/>
                  <a:gd name="T45" fmla="*/ 153 h 177"/>
                  <a:gd name="T46" fmla="*/ 42 w 148"/>
                  <a:gd name="T47" fmla="*/ 147 h 177"/>
                  <a:gd name="T48" fmla="*/ 42 w 148"/>
                  <a:gd name="T49" fmla="*/ 136 h 177"/>
                  <a:gd name="T50" fmla="*/ 36 w 148"/>
                  <a:gd name="T51" fmla="*/ 124 h 177"/>
                  <a:gd name="T52" fmla="*/ 36 w 148"/>
                  <a:gd name="T53" fmla="*/ 106 h 177"/>
                  <a:gd name="T54" fmla="*/ 18 w 148"/>
                  <a:gd name="T55" fmla="*/ 94 h 177"/>
                  <a:gd name="T56" fmla="*/ 18 w 148"/>
                  <a:gd name="T57" fmla="*/ 88 h 177"/>
                  <a:gd name="T58" fmla="*/ 18 w 148"/>
                  <a:gd name="T59" fmla="*/ 82 h 177"/>
                  <a:gd name="T60" fmla="*/ 12 w 148"/>
                  <a:gd name="T61" fmla="*/ 82 h 177"/>
                  <a:gd name="T62" fmla="*/ 0 w 148"/>
                  <a:gd name="T63" fmla="*/ 53 h 177"/>
                  <a:gd name="T64" fmla="*/ 6 w 148"/>
                  <a:gd name="T65" fmla="*/ 47 h 177"/>
                  <a:gd name="T66" fmla="*/ 12 w 148"/>
                  <a:gd name="T67" fmla="*/ 41 h 177"/>
                  <a:gd name="T68" fmla="*/ 18 w 148"/>
                  <a:gd name="T69" fmla="*/ 29 h 177"/>
                  <a:gd name="T70" fmla="*/ 18 w 148"/>
                  <a:gd name="T71" fmla="*/ 29 h 177"/>
                  <a:gd name="T72" fmla="*/ 18 w 148"/>
                  <a:gd name="T73" fmla="*/ 24 h 177"/>
                  <a:gd name="T74" fmla="*/ 24 w 148"/>
                  <a:gd name="T75" fmla="*/ 18 h 177"/>
                  <a:gd name="T76" fmla="*/ 30 w 148"/>
                  <a:gd name="T77" fmla="*/ 18 h 177"/>
                  <a:gd name="T78" fmla="*/ 42 w 148"/>
                  <a:gd name="T79" fmla="*/ 12 h 177"/>
                  <a:gd name="T80" fmla="*/ 53 w 148"/>
                  <a:gd name="T81" fmla="*/ 18 h 177"/>
                  <a:gd name="T82" fmla="*/ 48 w 148"/>
                  <a:gd name="T83" fmla="*/ 29 h 177"/>
                  <a:gd name="T84" fmla="*/ 48 w 148"/>
                  <a:gd name="T85" fmla="*/ 47 h 177"/>
                  <a:gd name="T86" fmla="*/ 53 w 148"/>
                  <a:gd name="T87" fmla="*/ 41 h 177"/>
                  <a:gd name="T88" fmla="*/ 59 w 148"/>
                  <a:gd name="T89" fmla="*/ 35 h 177"/>
                  <a:gd name="T90" fmla="*/ 59 w 148"/>
                  <a:gd name="T91" fmla="*/ 35 h 177"/>
                  <a:gd name="T92" fmla="*/ 59 w 148"/>
                  <a:gd name="T93" fmla="*/ 47 h 177"/>
                  <a:gd name="T94" fmla="*/ 77 w 148"/>
                  <a:gd name="T95" fmla="*/ 53 h 177"/>
                  <a:gd name="T96" fmla="*/ 77 w 148"/>
                  <a:gd name="T97" fmla="*/ 41 h 177"/>
                  <a:gd name="T98" fmla="*/ 83 w 148"/>
                  <a:gd name="T99" fmla="*/ 29 h 177"/>
                  <a:gd name="T100" fmla="*/ 83 w 148"/>
                  <a:gd name="T101" fmla="*/ 29 h 177"/>
                  <a:gd name="T102" fmla="*/ 77 w 148"/>
                  <a:gd name="T103" fmla="*/ 0 h 177"/>
                  <a:gd name="T104" fmla="*/ 95 w 148"/>
                  <a:gd name="T105" fmla="*/ 12 h 177"/>
                  <a:gd name="T106" fmla="*/ 112 w 148"/>
                  <a:gd name="T107" fmla="*/ 12 h 177"/>
                  <a:gd name="T108" fmla="*/ 112 w 148"/>
                  <a:gd name="T109" fmla="*/ 24 h 177"/>
                  <a:gd name="T110" fmla="*/ 118 w 148"/>
                  <a:gd name="T111" fmla="*/ 2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8" h="177">
                    <a:moveTo>
                      <a:pt x="118" y="29"/>
                    </a:moveTo>
                    <a:lnTo>
                      <a:pt x="101" y="41"/>
                    </a:lnTo>
                    <a:lnTo>
                      <a:pt x="95" y="47"/>
                    </a:lnTo>
                    <a:lnTo>
                      <a:pt x="95" y="71"/>
                    </a:lnTo>
                    <a:lnTo>
                      <a:pt x="101" y="71"/>
                    </a:lnTo>
                    <a:lnTo>
                      <a:pt x="106" y="77"/>
                    </a:lnTo>
                    <a:lnTo>
                      <a:pt x="112" y="71"/>
                    </a:lnTo>
                    <a:lnTo>
                      <a:pt x="124" y="71"/>
                    </a:lnTo>
                    <a:lnTo>
                      <a:pt x="148" y="77"/>
                    </a:lnTo>
                    <a:lnTo>
                      <a:pt x="148" y="82"/>
                    </a:lnTo>
                    <a:lnTo>
                      <a:pt x="130" y="88"/>
                    </a:lnTo>
                    <a:lnTo>
                      <a:pt x="118" y="106"/>
                    </a:lnTo>
                    <a:lnTo>
                      <a:pt x="106" y="130"/>
                    </a:lnTo>
                    <a:lnTo>
                      <a:pt x="106" y="147"/>
                    </a:lnTo>
                    <a:lnTo>
                      <a:pt x="112" y="153"/>
                    </a:lnTo>
                    <a:lnTo>
                      <a:pt x="112" y="159"/>
                    </a:lnTo>
                    <a:lnTo>
                      <a:pt x="106" y="165"/>
                    </a:lnTo>
                    <a:lnTo>
                      <a:pt x="101" y="177"/>
                    </a:lnTo>
                    <a:lnTo>
                      <a:pt x="101" y="177"/>
                    </a:lnTo>
                    <a:lnTo>
                      <a:pt x="77" y="177"/>
                    </a:lnTo>
                    <a:lnTo>
                      <a:pt x="71" y="171"/>
                    </a:lnTo>
                    <a:lnTo>
                      <a:pt x="48" y="165"/>
                    </a:lnTo>
                    <a:lnTo>
                      <a:pt x="48" y="153"/>
                    </a:lnTo>
                    <a:lnTo>
                      <a:pt x="42" y="147"/>
                    </a:lnTo>
                    <a:lnTo>
                      <a:pt x="42" y="136"/>
                    </a:lnTo>
                    <a:lnTo>
                      <a:pt x="36" y="124"/>
                    </a:lnTo>
                    <a:lnTo>
                      <a:pt x="36" y="106"/>
                    </a:lnTo>
                    <a:lnTo>
                      <a:pt x="18" y="94"/>
                    </a:lnTo>
                    <a:lnTo>
                      <a:pt x="18" y="88"/>
                    </a:lnTo>
                    <a:lnTo>
                      <a:pt x="18" y="82"/>
                    </a:lnTo>
                    <a:lnTo>
                      <a:pt x="12" y="82"/>
                    </a:lnTo>
                    <a:lnTo>
                      <a:pt x="0" y="53"/>
                    </a:lnTo>
                    <a:lnTo>
                      <a:pt x="6" y="47"/>
                    </a:lnTo>
                    <a:lnTo>
                      <a:pt x="12" y="41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30" y="18"/>
                    </a:lnTo>
                    <a:lnTo>
                      <a:pt x="42" y="12"/>
                    </a:lnTo>
                    <a:lnTo>
                      <a:pt x="53" y="18"/>
                    </a:lnTo>
                    <a:lnTo>
                      <a:pt x="48" y="29"/>
                    </a:lnTo>
                    <a:lnTo>
                      <a:pt x="48" y="47"/>
                    </a:lnTo>
                    <a:lnTo>
                      <a:pt x="53" y="41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59" y="47"/>
                    </a:lnTo>
                    <a:lnTo>
                      <a:pt x="77" y="53"/>
                    </a:lnTo>
                    <a:lnTo>
                      <a:pt x="77" y="41"/>
                    </a:lnTo>
                    <a:lnTo>
                      <a:pt x="83" y="29"/>
                    </a:lnTo>
                    <a:lnTo>
                      <a:pt x="83" y="29"/>
                    </a:lnTo>
                    <a:lnTo>
                      <a:pt x="77" y="0"/>
                    </a:lnTo>
                    <a:lnTo>
                      <a:pt x="95" y="12"/>
                    </a:lnTo>
                    <a:lnTo>
                      <a:pt x="112" y="12"/>
                    </a:lnTo>
                    <a:lnTo>
                      <a:pt x="112" y="24"/>
                    </a:lnTo>
                    <a:lnTo>
                      <a:pt x="118" y="29"/>
                    </a:lnTo>
                    <a:close/>
                  </a:path>
                </a:pathLst>
              </a:custGeom>
              <a:solidFill>
                <a:srgbClr val="FFCC99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Freeform 599">
                <a:extLst>
                  <a:ext uri="{FF2B5EF4-FFF2-40B4-BE49-F238E27FC236}">
                    <a16:creationId xmlns:a16="http://schemas.microsoft.com/office/drawing/2014/main" id="{1477980D-4867-4D98-BD86-C5B2011E6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838" y="658812"/>
                <a:ext cx="1000125" cy="636588"/>
              </a:xfrm>
              <a:custGeom>
                <a:avLst/>
                <a:gdLst>
                  <a:gd name="T0" fmla="*/ 489 w 630"/>
                  <a:gd name="T1" fmla="*/ 354 h 401"/>
                  <a:gd name="T2" fmla="*/ 471 w 630"/>
                  <a:gd name="T3" fmla="*/ 365 h 401"/>
                  <a:gd name="T4" fmla="*/ 442 w 630"/>
                  <a:gd name="T5" fmla="*/ 360 h 401"/>
                  <a:gd name="T6" fmla="*/ 418 w 630"/>
                  <a:gd name="T7" fmla="*/ 371 h 401"/>
                  <a:gd name="T8" fmla="*/ 389 w 630"/>
                  <a:gd name="T9" fmla="*/ 401 h 401"/>
                  <a:gd name="T10" fmla="*/ 330 w 630"/>
                  <a:gd name="T11" fmla="*/ 377 h 401"/>
                  <a:gd name="T12" fmla="*/ 265 w 630"/>
                  <a:gd name="T13" fmla="*/ 342 h 401"/>
                  <a:gd name="T14" fmla="*/ 218 w 630"/>
                  <a:gd name="T15" fmla="*/ 336 h 401"/>
                  <a:gd name="T16" fmla="*/ 195 w 630"/>
                  <a:gd name="T17" fmla="*/ 324 h 401"/>
                  <a:gd name="T18" fmla="*/ 177 w 630"/>
                  <a:gd name="T19" fmla="*/ 348 h 401"/>
                  <a:gd name="T20" fmla="*/ 118 w 630"/>
                  <a:gd name="T21" fmla="*/ 360 h 401"/>
                  <a:gd name="T22" fmla="*/ 95 w 630"/>
                  <a:gd name="T23" fmla="*/ 371 h 401"/>
                  <a:gd name="T24" fmla="*/ 71 w 630"/>
                  <a:gd name="T25" fmla="*/ 377 h 401"/>
                  <a:gd name="T26" fmla="*/ 65 w 630"/>
                  <a:gd name="T27" fmla="*/ 377 h 401"/>
                  <a:gd name="T28" fmla="*/ 53 w 630"/>
                  <a:gd name="T29" fmla="*/ 377 h 401"/>
                  <a:gd name="T30" fmla="*/ 53 w 630"/>
                  <a:gd name="T31" fmla="*/ 377 h 401"/>
                  <a:gd name="T32" fmla="*/ 42 w 630"/>
                  <a:gd name="T33" fmla="*/ 371 h 401"/>
                  <a:gd name="T34" fmla="*/ 36 w 630"/>
                  <a:gd name="T35" fmla="*/ 348 h 401"/>
                  <a:gd name="T36" fmla="*/ 24 w 630"/>
                  <a:gd name="T37" fmla="*/ 295 h 401"/>
                  <a:gd name="T38" fmla="*/ 0 w 630"/>
                  <a:gd name="T39" fmla="*/ 242 h 401"/>
                  <a:gd name="T40" fmla="*/ 6 w 630"/>
                  <a:gd name="T41" fmla="*/ 183 h 401"/>
                  <a:gd name="T42" fmla="*/ 36 w 630"/>
                  <a:gd name="T43" fmla="*/ 165 h 401"/>
                  <a:gd name="T44" fmla="*/ 71 w 630"/>
                  <a:gd name="T45" fmla="*/ 159 h 401"/>
                  <a:gd name="T46" fmla="*/ 95 w 630"/>
                  <a:gd name="T47" fmla="*/ 130 h 401"/>
                  <a:gd name="T48" fmla="*/ 106 w 630"/>
                  <a:gd name="T49" fmla="*/ 95 h 401"/>
                  <a:gd name="T50" fmla="*/ 124 w 630"/>
                  <a:gd name="T51" fmla="*/ 100 h 401"/>
                  <a:gd name="T52" fmla="*/ 153 w 630"/>
                  <a:gd name="T53" fmla="*/ 100 h 401"/>
                  <a:gd name="T54" fmla="*/ 177 w 630"/>
                  <a:gd name="T55" fmla="*/ 89 h 401"/>
                  <a:gd name="T56" fmla="*/ 201 w 630"/>
                  <a:gd name="T57" fmla="*/ 100 h 401"/>
                  <a:gd name="T58" fmla="*/ 218 w 630"/>
                  <a:gd name="T59" fmla="*/ 118 h 401"/>
                  <a:gd name="T60" fmla="*/ 230 w 630"/>
                  <a:gd name="T61" fmla="*/ 153 h 401"/>
                  <a:gd name="T62" fmla="*/ 254 w 630"/>
                  <a:gd name="T63" fmla="*/ 159 h 401"/>
                  <a:gd name="T64" fmla="*/ 271 w 630"/>
                  <a:gd name="T65" fmla="*/ 130 h 401"/>
                  <a:gd name="T66" fmla="*/ 265 w 630"/>
                  <a:gd name="T67" fmla="*/ 106 h 401"/>
                  <a:gd name="T68" fmla="*/ 259 w 630"/>
                  <a:gd name="T69" fmla="*/ 77 h 401"/>
                  <a:gd name="T70" fmla="*/ 259 w 630"/>
                  <a:gd name="T71" fmla="*/ 41 h 401"/>
                  <a:gd name="T72" fmla="*/ 277 w 630"/>
                  <a:gd name="T73" fmla="*/ 41 h 401"/>
                  <a:gd name="T74" fmla="*/ 295 w 630"/>
                  <a:gd name="T75" fmla="*/ 41 h 401"/>
                  <a:gd name="T76" fmla="*/ 324 w 630"/>
                  <a:gd name="T77" fmla="*/ 30 h 401"/>
                  <a:gd name="T78" fmla="*/ 360 w 630"/>
                  <a:gd name="T79" fmla="*/ 6 h 401"/>
                  <a:gd name="T80" fmla="*/ 395 w 630"/>
                  <a:gd name="T81" fmla="*/ 30 h 401"/>
                  <a:gd name="T82" fmla="*/ 418 w 630"/>
                  <a:gd name="T83" fmla="*/ 47 h 401"/>
                  <a:gd name="T84" fmla="*/ 430 w 630"/>
                  <a:gd name="T85" fmla="*/ 36 h 401"/>
                  <a:gd name="T86" fmla="*/ 460 w 630"/>
                  <a:gd name="T87" fmla="*/ 30 h 401"/>
                  <a:gd name="T88" fmla="*/ 454 w 630"/>
                  <a:gd name="T89" fmla="*/ 0 h 401"/>
                  <a:gd name="T90" fmla="*/ 483 w 630"/>
                  <a:gd name="T91" fmla="*/ 6 h 401"/>
                  <a:gd name="T92" fmla="*/ 554 w 630"/>
                  <a:gd name="T93" fmla="*/ 18 h 401"/>
                  <a:gd name="T94" fmla="*/ 583 w 630"/>
                  <a:gd name="T95" fmla="*/ 53 h 401"/>
                  <a:gd name="T96" fmla="*/ 601 w 630"/>
                  <a:gd name="T97" fmla="*/ 77 h 401"/>
                  <a:gd name="T98" fmla="*/ 630 w 630"/>
                  <a:gd name="T99" fmla="*/ 136 h 401"/>
                  <a:gd name="T100" fmla="*/ 589 w 630"/>
                  <a:gd name="T101" fmla="*/ 153 h 401"/>
                  <a:gd name="T102" fmla="*/ 554 w 630"/>
                  <a:gd name="T103" fmla="*/ 153 h 401"/>
                  <a:gd name="T104" fmla="*/ 560 w 630"/>
                  <a:gd name="T105" fmla="*/ 189 h 401"/>
                  <a:gd name="T106" fmla="*/ 530 w 630"/>
                  <a:gd name="T107" fmla="*/ 212 h 401"/>
                  <a:gd name="T108" fmla="*/ 519 w 630"/>
                  <a:gd name="T109" fmla="*/ 236 h 401"/>
                  <a:gd name="T110" fmla="*/ 513 w 630"/>
                  <a:gd name="T111" fmla="*/ 289 h 401"/>
                  <a:gd name="T112" fmla="*/ 513 w 630"/>
                  <a:gd name="T113" fmla="*/ 312 h 401"/>
                  <a:gd name="T114" fmla="*/ 513 w 630"/>
                  <a:gd name="T115" fmla="*/ 342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0" h="401">
                    <a:moveTo>
                      <a:pt x="513" y="342"/>
                    </a:moveTo>
                    <a:lnTo>
                      <a:pt x="501" y="354"/>
                    </a:lnTo>
                    <a:lnTo>
                      <a:pt x="489" y="354"/>
                    </a:lnTo>
                    <a:lnTo>
                      <a:pt x="477" y="354"/>
                    </a:lnTo>
                    <a:lnTo>
                      <a:pt x="471" y="365"/>
                    </a:lnTo>
                    <a:lnTo>
                      <a:pt x="471" y="365"/>
                    </a:lnTo>
                    <a:lnTo>
                      <a:pt x="460" y="365"/>
                    </a:lnTo>
                    <a:lnTo>
                      <a:pt x="454" y="360"/>
                    </a:lnTo>
                    <a:lnTo>
                      <a:pt x="442" y="360"/>
                    </a:lnTo>
                    <a:lnTo>
                      <a:pt x="436" y="360"/>
                    </a:lnTo>
                    <a:lnTo>
                      <a:pt x="424" y="360"/>
                    </a:lnTo>
                    <a:lnTo>
                      <a:pt x="418" y="371"/>
                    </a:lnTo>
                    <a:lnTo>
                      <a:pt x="413" y="383"/>
                    </a:lnTo>
                    <a:lnTo>
                      <a:pt x="401" y="395"/>
                    </a:lnTo>
                    <a:lnTo>
                      <a:pt x="389" y="401"/>
                    </a:lnTo>
                    <a:lnTo>
                      <a:pt x="365" y="389"/>
                    </a:lnTo>
                    <a:lnTo>
                      <a:pt x="342" y="389"/>
                    </a:lnTo>
                    <a:lnTo>
                      <a:pt x="330" y="377"/>
                    </a:lnTo>
                    <a:lnTo>
                      <a:pt x="324" y="365"/>
                    </a:lnTo>
                    <a:lnTo>
                      <a:pt x="301" y="354"/>
                    </a:lnTo>
                    <a:lnTo>
                      <a:pt x="265" y="342"/>
                    </a:lnTo>
                    <a:lnTo>
                      <a:pt x="242" y="336"/>
                    </a:lnTo>
                    <a:lnTo>
                      <a:pt x="230" y="342"/>
                    </a:lnTo>
                    <a:lnTo>
                      <a:pt x="218" y="336"/>
                    </a:lnTo>
                    <a:lnTo>
                      <a:pt x="206" y="336"/>
                    </a:lnTo>
                    <a:lnTo>
                      <a:pt x="201" y="324"/>
                    </a:lnTo>
                    <a:lnTo>
                      <a:pt x="195" y="324"/>
                    </a:lnTo>
                    <a:lnTo>
                      <a:pt x="189" y="324"/>
                    </a:lnTo>
                    <a:lnTo>
                      <a:pt x="183" y="336"/>
                    </a:lnTo>
                    <a:lnTo>
                      <a:pt x="177" y="348"/>
                    </a:lnTo>
                    <a:lnTo>
                      <a:pt x="148" y="354"/>
                    </a:lnTo>
                    <a:lnTo>
                      <a:pt x="142" y="365"/>
                    </a:lnTo>
                    <a:lnTo>
                      <a:pt x="118" y="360"/>
                    </a:lnTo>
                    <a:lnTo>
                      <a:pt x="100" y="365"/>
                    </a:lnTo>
                    <a:lnTo>
                      <a:pt x="100" y="371"/>
                    </a:lnTo>
                    <a:lnTo>
                      <a:pt x="95" y="371"/>
                    </a:lnTo>
                    <a:lnTo>
                      <a:pt x="83" y="371"/>
                    </a:lnTo>
                    <a:lnTo>
                      <a:pt x="83" y="371"/>
                    </a:lnTo>
                    <a:lnTo>
                      <a:pt x="71" y="377"/>
                    </a:lnTo>
                    <a:lnTo>
                      <a:pt x="71" y="377"/>
                    </a:lnTo>
                    <a:lnTo>
                      <a:pt x="71" y="377"/>
                    </a:lnTo>
                    <a:lnTo>
                      <a:pt x="65" y="377"/>
                    </a:lnTo>
                    <a:lnTo>
                      <a:pt x="59" y="377"/>
                    </a:lnTo>
                    <a:lnTo>
                      <a:pt x="59" y="377"/>
                    </a:lnTo>
                    <a:lnTo>
                      <a:pt x="53" y="377"/>
                    </a:lnTo>
                    <a:lnTo>
                      <a:pt x="53" y="377"/>
                    </a:lnTo>
                    <a:lnTo>
                      <a:pt x="53" y="377"/>
                    </a:lnTo>
                    <a:lnTo>
                      <a:pt x="53" y="377"/>
                    </a:lnTo>
                    <a:lnTo>
                      <a:pt x="47" y="377"/>
                    </a:lnTo>
                    <a:lnTo>
                      <a:pt x="42" y="371"/>
                    </a:lnTo>
                    <a:lnTo>
                      <a:pt x="42" y="371"/>
                    </a:lnTo>
                    <a:lnTo>
                      <a:pt x="42" y="371"/>
                    </a:lnTo>
                    <a:lnTo>
                      <a:pt x="42" y="360"/>
                    </a:lnTo>
                    <a:lnTo>
                      <a:pt x="36" y="348"/>
                    </a:lnTo>
                    <a:lnTo>
                      <a:pt x="36" y="330"/>
                    </a:lnTo>
                    <a:lnTo>
                      <a:pt x="30" y="307"/>
                    </a:lnTo>
                    <a:lnTo>
                      <a:pt x="24" y="295"/>
                    </a:lnTo>
                    <a:lnTo>
                      <a:pt x="12" y="259"/>
                    </a:lnTo>
                    <a:lnTo>
                      <a:pt x="0" y="254"/>
                    </a:lnTo>
                    <a:lnTo>
                      <a:pt x="0" y="242"/>
                    </a:lnTo>
                    <a:lnTo>
                      <a:pt x="0" y="206"/>
                    </a:lnTo>
                    <a:lnTo>
                      <a:pt x="0" y="189"/>
                    </a:lnTo>
                    <a:lnTo>
                      <a:pt x="6" y="183"/>
                    </a:lnTo>
                    <a:lnTo>
                      <a:pt x="6" y="171"/>
                    </a:lnTo>
                    <a:lnTo>
                      <a:pt x="12" y="171"/>
                    </a:lnTo>
                    <a:lnTo>
                      <a:pt x="36" y="165"/>
                    </a:lnTo>
                    <a:lnTo>
                      <a:pt x="42" y="171"/>
                    </a:lnTo>
                    <a:lnTo>
                      <a:pt x="53" y="159"/>
                    </a:lnTo>
                    <a:lnTo>
                      <a:pt x="71" y="159"/>
                    </a:lnTo>
                    <a:lnTo>
                      <a:pt x="89" y="148"/>
                    </a:lnTo>
                    <a:lnTo>
                      <a:pt x="95" y="142"/>
                    </a:lnTo>
                    <a:lnTo>
                      <a:pt x="95" y="130"/>
                    </a:lnTo>
                    <a:lnTo>
                      <a:pt x="95" y="124"/>
                    </a:lnTo>
                    <a:lnTo>
                      <a:pt x="100" y="106"/>
                    </a:lnTo>
                    <a:lnTo>
                      <a:pt x="106" y="95"/>
                    </a:lnTo>
                    <a:lnTo>
                      <a:pt x="112" y="95"/>
                    </a:lnTo>
                    <a:lnTo>
                      <a:pt x="118" y="100"/>
                    </a:lnTo>
                    <a:lnTo>
                      <a:pt x="124" y="100"/>
                    </a:lnTo>
                    <a:lnTo>
                      <a:pt x="136" y="112"/>
                    </a:lnTo>
                    <a:lnTo>
                      <a:pt x="142" y="100"/>
                    </a:lnTo>
                    <a:lnTo>
                      <a:pt x="153" y="100"/>
                    </a:lnTo>
                    <a:lnTo>
                      <a:pt x="153" y="95"/>
                    </a:lnTo>
                    <a:lnTo>
                      <a:pt x="171" y="95"/>
                    </a:lnTo>
                    <a:lnTo>
                      <a:pt x="177" y="89"/>
                    </a:lnTo>
                    <a:lnTo>
                      <a:pt x="189" y="89"/>
                    </a:lnTo>
                    <a:lnTo>
                      <a:pt x="195" y="95"/>
                    </a:lnTo>
                    <a:lnTo>
                      <a:pt x="201" y="100"/>
                    </a:lnTo>
                    <a:lnTo>
                      <a:pt x="212" y="100"/>
                    </a:lnTo>
                    <a:lnTo>
                      <a:pt x="212" y="112"/>
                    </a:lnTo>
                    <a:lnTo>
                      <a:pt x="218" y="118"/>
                    </a:lnTo>
                    <a:lnTo>
                      <a:pt x="218" y="130"/>
                    </a:lnTo>
                    <a:lnTo>
                      <a:pt x="224" y="130"/>
                    </a:lnTo>
                    <a:lnTo>
                      <a:pt x="230" y="153"/>
                    </a:lnTo>
                    <a:lnTo>
                      <a:pt x="236" y="159"/>
                    </a:lnTo>
                    <a:lnTo>
                      <a:pt x="248" y="165"/>
                    </a:lnTo>
                    <a:lnTo>
                      <a:pt x="254" y="159"/>
                    </a:lnTo>
                    <a:lnTo>
                      <a:pt x="265" y="142"/>
                    </a:lnTo>
                    <a:lnTo>
                      <a:pt x="265" y="142"/>
                    </a:lnTo>
                    <a:lnTo>
                      <a:pt x="271" y="130"/>
                    </a:lnTo>
                    <a:lnTo>
                      <a:pt x="265" y="118"/>
                    </a:lnTo>
                    <a:lnTo>
                      <a:pt x="265" y="106"/>
                    </a:lnTo>
                    <a:lnTo>
                      <a:pt x="265" y="106"/>
                    </a:lnTo>
                    <a:lnTo>
                      <a:pt x="254" y="95"/>
                    </a:lnTo>
                    <a:lnTo>
                      <a:pt x="259" y="89"/>
                    </a:lnTo>
                    <a:lnTo>
                      <a:pt x="259" y="77"/>
                    </a:lnTo>
                    <a:lnTo>
                      <a:pt x="259" y="59"/>
                    </a:lnTo>
                    <a:lnTo>
                      <a:pt x="259" y="53"/>
                    </a:lnTo>
                    <a:lnTo>
                      <a:pt x="259" y="41"/>
                    </a:lnTo>
                    <a:lnTo>
                      <a:pt x="265" y="41"/>
                    </a:lnTo>
                    <a:lnTo>
                      <a:pt x="265" y="41"/>
                    </a:lnTo>
                    <a:lnTo>
                      <a:pt x="277" y="41"/>
                    </a:lnTo>
                    <a:lnTo>
                      <a:pt x="277" y="41"/>
                    </a:lnTo>
                    <a:lnTo>
                      <a:pt x="289" y="36"/>
                    </a:lnTo>
                    <a:lnTo>
                      <a:pt x="295" y="41"/>
                    </a:lnTo>
                    <a:lnTo>
                      <a:pt x="307" y="36"/>
                    </a:lnTo>
                    <a:lnTo>
                      <a:pt x="312" y="24"/>
                    </a:lnTo>
                    <a:lnTo>
                      <a:pt x="324" y="30"/>
                    </a:lnTo>
                    <a:lnTo>
                      <a:pt x="324" y="18"/>
                    </a:lnTo>
                    <a:lnTo>
                      <a:pt x="336" y="18"/>
                    </a:lnTo>
                    <a:lnTo>
                      <a:pt x="360" y="6"/>
                    </a:lnTo>
                    <a:lnTo>
                      <a:pt x="371" y="6"/>
                    </a:lnTo>
                    <a:lnTo>
                      <a:pt x="389" y="18"/>
                    </a:lnTo>
                    <a:lnTo>
                      <a:pt x="395" y="30"/>
                    </a:lnTo>
                    <a:lnTo>
                      <a:pt x="395" y="47"/>
                    </a:lnTo>
                    <a:lnTo>
                      <a:pt x="401" y="47"/>
                    </a:lnTo>
                    <a:lnTo>
                      <a:pt x="418" y="47"/>
                    </a:lnTo>
                    <a:lnTo>
                      <a:pt x="418" y="47"/>
                    </a:lnTo>
                    <a:lnTo>
                      <a:pt x="424" y="36"/>
                    </a:lnTo>
                    <a:lnTo>
                      <a:pt x="430" y="36"/>
                    </a:lnTo>
                    <a:lnTo>
                      <a:pt x="430" y="36"/>
                    </a:lnTo>
                    <a:lnTo>
                      <a:pt x="442" y="24"/>
                    </a:lnTo>
                    <a:lnTo>
                      <a:pt x="460" y="30"/>
                    </a:lnTo>
                    <a:lnTo>
                      <a:pt x="460" y="18"/>
                    </a:lnTo>
                    <a:lnTo>
                      <a:pt x="454" y="6"/>
                    </a:lnTo>
                    <a:lnTo>
                      <a:pt x="454" y="0"/>
                    </a:lnTo>
                    <a:lnTo>
                      <a:pt x="466" y="6"/>
                    </a:lnTo>
                    <a:lnTo>
                      <a:pt x="471" y="12"/>
                    </a:lnTo>
                    <a:lnTo>
                      <a:pt x="483" y="6"/>
                    </a:lnTo>
                    <a:lnTo>
                      <a:pt x="501" y="12"/>
                    </a:lnTo>
                    <a:lnTo>
                      <a:pt x="519" y="6"/>
                    </a:lnTo>
                    <a:lnTo>
                      <a:pt x="554" y="18"/>
                    </a:lnTo>
                    <a:lnTo>
                      <a:pt x="560" y="24"/>
                    </a:lnTo>
                    <a:lnTo>
                      <a:pt x="560" y="41"/>
                    </a:lnTo>
                    <a:lnTo>
                      <a:pt x="583" y="53"/>
                    </a:lnTo>
                    <a:lnTo>
                      <a:pt x="583" y="59"/>
                    </a:lnTo>
                    <a:lnTo>
                      <a:pt x="589" y="71"/>
                    </a:lnTo>
                    <a:lnTo>
                      <a:pt x="601" y="77"/>
                    </a:lnTo>
                    <a:lnTo>
                      <a:pt x="625" y="106"/>
                    </a:lnTo>
                    <a:lnTo>
                      <a:pt x="630" y="118"/>
                    </a:lnTo>
                    <a:lnTo>
                      <a:pt x="630" y="136"/>
                    </a:lnTo>
                    <a:lnTo>
                      <a:pt x="619" y="148"/>
                    </a:lnTo>
                    <a:lnTo>
                      <a:pt x="595" y="148"/>
                    </a:lnTo>
                    <a:lnTo>
                      <a:pt x="589" y="153"/>
                    </a:lnTo>
                    <a:lnTo>
                      <a:pt x="572" y="148"/>
                    </a:lnTo>
                    <a:lnTo>
                      <a:pt x="560" y="142"/>
                    </a:lnTo>
                    <a:lnTo>
                      <a:pt x="554" y="153"/>
                    </a:lnTo>
                    <a:lnTo>
                      <a:pt x="560" y="165"/>
                    </a:lnTo>
                    <a:lnTo>
                      <a:pt x="560" y="171"/>
                    </a:lnTo>
                    <a:lnTo>
                      <a:pt x="560" y="189"/>
                    </a:lnTo>
                    <a:lnTo>
                      <a:pt x="560" y="195"/>
                    </a:lnTo>
                    <a:lnTo>
                      <a:pt x="536" y="201"/>
                    </a:lnTo>
                    <a:lnTo>
                      <a:pt x="530" y="212"/>
                    </a:lnTo>
                    <a:lnTo>
                      <a:pt x="513" y="212"/>
                    </a:lnTo>
                    <a:lnTo>
                      <a:pt x="513" y="218"/>
                    </a:lnTo>
                    <a:lnTo>
                      <a:pt x="519" y="236"/>
                    </a:lnTo>
                    <a:lnTo>
                      <a:pt x="524" y="242"/>
                    </a:lnTo>
                    <a:lnTo>
                      <a:pt x="524" y="271"/>
                    </a:lnTo>
                    <a:lnTo>
                      <a:pt x="513" y="289"/>
                    </a:lnTo>
                    <a:lnTo>
                      <a:pt x="519" y="307"/>
                    </a:lnTo>
                    <a:lnTo>
                      <a:pt x="519" y="312"/>
                    </a:lnTo>
                    <a:lnTo>
                      <a:pt x="513" y="312"/>
                    </a:lnTo>
                    <a:lnTo>
                      <a:pt x="507" y="336"/>
                    </a:lnTo>
                    <a:lnTo>
                      <a:pt x="507" y="342"/>
                    </a:lnTo>
                    <a:lnTo>
                      <a:pt x="513" y="342"/>
                    </a:lnTo>
                    <a:close/>
                  </a:path>
                </a:pathLst>
              </a:custGeom>
              <a:solidFill>
                <a:srgbClr val="FFCC99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Freeform 600">
                <a:extLst>
                  <a:ext uri="{FF2B5EF4-FFF2-40B4-BE49-F238E27FC236}">
                    <a16:creationId xmlns:a16="http://schemas.microsoft.com/office/drawing/2014/main" id="{C44DF718-192A-40D2-BD1F-46A7726418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4700" y="-4763"/>
                <a:ext cx="709613" cy="1412875"/>
              </a:xfrm>
              <a:custGeom>
                <a:avLst/>
                <a:gdLst>
                  <a:gd name="T0" fmla="*/ 259 w 447"/>
                  <a:gd name="T1" fmla="*/ 783 h 890"/>
                  <a:gd name="T2" fmla="*/ 341 w 447"/>
                  <a:gd name="T3" fmla="*/ 577 h 890"/>
                  <a:gd name="T4" fmla="*/ 394 w 447"/>
                  <a:gd name="T5" fmla="*/ 454 h 890"/>
                  <a:gd name="T6" fmla="*/ 442 w 447"/>
                  <a:gd name="T7" fmla="*/ 371 h 890"/>
                  <a:gd name="T8" fmla="*/ 424 w 447"/>
                  <a:gd name="T9" fmla="*/ 454 h 890"/>
                  <a:gd name="T10" fmla="*/ 383 w 447"/>
                  <a:gd name="T11" fmla="*/ 583 h 890"/>
                  <a:gd name="T12" fmla="*/ 324 w 447"/>
                  <a:gd name="T13" fmla="*/ 730 h 890"/>
                  <a:gd name="T14" fmla="*/ 365 w 447"/>
                  <a:gd name="T15" fmla="*/ 412 h 890"/>
                  <a:gd name="T16" fmla="*/ 359 w 447"/>
                  <a:gd name="T17" fmla="*/ 283 h 890"/>
                  <a:gd name="T18" fmla="*/ 353 w 447"/>
                  <a:gd name="T19" fmla="*/ 283 h 890"/>
                  <a:gd name="T20" fmla="*/ 353 w 447"/>
                  <a:gd name="T21" fmla="*/ 200 h 890"/>
                  <a:gd name="T22" fmla="*/ 359 w 447"/>
                  <a:gd name="T23" fmla="*/ 153 h 890"/>
                  <a:gd name="T24" fmla="*/ 365 w 447"/>
                  <a:gd name="T25" fmla="*/ 141 h 890"/>
                  <a:gd name="T26" fmla="*/ 312 w 447"/>
                  <a:gd name="T27" fmla="*/ 483 h 890"/>
                  <a:gd name="T28" fmla="*/ 53 w 447"/>
                  <a:gd name="T29" fmla="*/ 165 h 890"/>
                  <a:gd name="T30" fmla="*/ 153 w 447"/>
                  <a:gd name="T31" fmla="*/ 159 h 890"/>
                  <a:gd name="T32" fmla="*/ 165 w 447"/>
                  <a:gd name="T33" fmla="*/ 53 h 890"/>
                  <a:gd name="T34" fmla="*/ 206 w 447"/>
                  <a:gd name="T35" fmla="*/ 35 h 890"/>
                  <a:gd name="T36" fmla="*/ 265 w 447"/>
                  <a:gd name="T37" fmla="*/ 6 h 890"/>
                  <a:gd name="T38" fmla="*/ 324 w 447"/>
                  <a:gd name="T39" fmla="*/ 65 h 890"/>
                  <a:gd name="T40" fmla="*/ 359 w 447"/>
                  <a:gd name="T41" fmla="*/ 82 h 890"/>
                  <a:gd name="T42" fmla="*/ 294 w 447"/>
                  <a:gd name="T43" fmla="*/ 71 h 890"/>
                  <a:gd name="T44" fmla="*/ 306 w 447"/>
                  <a:gd name="T45" fmla="*/ 141 h 890"/>
                  <a:gd name="T46" fmla="*/ 324 w 447"/>
                  <a:gd name="T47" fmla="*/ 277 h 890"/>
                  <a:gd name="T48" fmla="*/ 288 w 447"/>
                  <a:gd name="T49" fmla="*/ 401 h 890"/>
                  <a:gd name="T50" fmla="*/ 294 w 447"/>
                  <a:gd name="T51" fmla="*/ 507 h 890"/>
                  <a:gd name="T52" fmla="*/ 247 w 447"/>
                  <a:gd name="T53" fmla="*/ 689 h 890"/>
                  <a:gd name="T54" fmla="*/ 165 w 447"/>
                  <a:gd name="T55" fmla="*/ 842 h 890"/>
                  <a:gd name="T56" fmla="*/ 65 w 447"/>
                  <a:gd name="T57" fmla="*/ 766 h 890"/>
                  <a:gd name="T58" fmla="*/ 0 w 447"/>
                  <a:gd name="T59" fmla="*/ 760 h 890"/>
                  <a:gd name="T60" fmla="*/ 17 w 447"/>
                  <a:gd name="T61" fmla="*/ 660 h 890"/>
                  <a:gd name="T62" fmla="*/ 53 w 447"/>
                  <a:gd name="T63" fmla="*/ 607 h 890"/>
                  <a:gd name="T64" fmla="*/ 88 w 447"/>
                  <a:gd name="T65" fmla="*/ 566 h 890"/>
                  <a:gd name="T66" fmla="*/ 76 w 447"/>
                  <a:gd name="T67" fmla="*/ 477 h 890"/>
                  <a:gd name="T68" fmla="*/ 35 w 447"/>
                  <a:gd name="T69" fmla="*/ 401 h 890"/>
                  <a:gd name="T70" fmla="*/ 47 w 447"/>
                  <a:gd name="T71" fmla="*/ 342 h 890"/>
                  <a:gd name="T72" fmla="*/ 76 w 447"/>
                  <a:gd name="T73" fmla="*/ 295 h 890"/>
                  <a:gd name="T74" fmla="*/ 23 w 447"/>
                  <a:gd name="T75" fmla="*/ 200 h 890"/>
                  <a:gd name="T76" fmla="*/ 341 w 447"/>
                  <a:gd name="T77" fmla="*/ 253 h 890"/>
                  <a:gd name="T78" fmla="*/ 335 w 447"/>
                  <a:gd name="T79" fmla="*/ 259 h 890"/>
                  <a:gd name="T80" fmla="*/ 341 w 447"/>
                  <a:gd name="T81" fmla="*/ 242 h 890"/>
                  <a:gd name="T82" fmla="*/ 353 w 447"/>
                  <a:gd name="T83" fmla="*/ 141 h 890"/>
                  <a:gd name="T84" fmla="*/ 341 w 447"/>
                  <a:gd name="T85" fmla="*/ 135 h 890"/>
                  <a:gd name="T86" fmla="*/ 335 w 447"/>
                  <a:gd name="T87" fmla="*/ 283 h 890"/>
                  <a:gd name="T88" fmla="*/ 341 w 447"/>
                  <a:gd name="T89" fmla="*/ 277 h 890"/>
                  <a:gd name="T90" fmla="*/ 341 w 447"/>
                  <a:gd name="T91" fmla="*/ 153 h 890"/>
                  <a:gd name="T92" fmla="*/ 347 w 447"/>
                  <a:gd name="T93" fmla="*/ 165 h 890"/>
                  <a:gd name="T94" fmla="*/ 335 w 447"/>
                  <a:gd name="T95" fmla="*/ 165 h 890"/>
                  <a:gd name="T96" fmla="*/ 324 w 447"/>
                  <a:gd name="T97" fmla="*/ 395 h 890"/>
                  <a:gd name="T98" fmla="*/ 306 w 447"/>
                  <a:gd name="T99" fmla="*/ 471 h 890"/>
                  <a:gd name="T100" fmla="*/ 330 w 447"/>
                  <a:gd name="T101" fmla="*/ 230 h 890"/>
                  <a:gd name="T102" fmla="*/ 341 w 447"/>
                  <a:gd name="T103" fmla="*/ 135 h 890"/>
                  <a:gd name="T104" fmla="*/ 306 w 447"/>
                  <a:gd name="T105" fmla="*/ 454 h 890"/>
                  <a:gd name="T106" fmla="*/ 300 w 447"/>
                  <a:gd name="T107" fmla="*/ 518 h 890"/>
                  <a:gd name="T108" fmla="*/ 294 w 447"/>
                  <a:gd name="T109" fmla="*/ 530 h 890"/>
                  <a:gd name="T110" fmla="*/ 277 w 447"/>
                  <a:gd name="T111" fmla="*/ 636 h 890"/>
                  <a:gd name="T112" fmla="*/ 294 w 447"/>
                  <a:gd name="T113" fmla="*/ 524 h 890"/>
                  <a:gd name="T114" fmla="*/ 288 w 447"/>
                  <a:gd name="T115" fmla="*/ 554 h 890"/>
                  <a:gd name="T116" fmla="*/ 324 w 447"/>
                  <a:gd name="T117" fmla="*/ 153 h 890"/>
                  <a:gd name="T118" fmla="*/ 312 w 447"/>
                  <a:gd name="T119" fmla="*/ 124 h 890"/>
                  <a:gd name="T120" fmla="*/ 312 w 447"/>
                  <a:gd name="T121" fmla="*/ 135 h 890"/>
                  <a:gd name="T122" fmla="*/ 312 w 447"/>
                  <a:gd name="T123" fmla="*/ 13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47" h="890">
                    <a:moveTo>
                      <a:pt x="282" y="872"/>
                    </a:moveTo>
                    <a:lnTo>
                      <a:pt x="265" y="890"/>
                    </a:lnTo>
                    <a:lnTo>
                      <a:pt x="265" y="866"/>
                    </a:lnTo>
                    <a:lnTo>
                      <a:pt x="265" y="854"/>
                    </a:lnTo>
                    <a:lnTo>
                      <a:pt x="265" y="842"/>
                    </a:lnTo>
                    <a:lnTo>
                      <a:pt x="265" y="801"/>
                    </a:lnTo>
                    <a:lnTo>
                      <a:pt x="259" y="783"/>
                    </a:lnTo>
                    <a:lnTo>
                      <a:pt x="259" y="748"/>
                    </a:lnTo>
                    <a:lnTo>
                      <a:pt x="265" y="713"/>
                    </a:lnTo>
                    <a:lnTo>
                      <a:pt x="277" y="695"/>
                    </a:lnTo>
                    <a:lnTo>
                      <a:pt x="288" y="660"/>
                    </a:lnTo>
                    <a:lnTo>
                      <a:pt x="324" y="583"/>
                    </a:lnTo>
                    <a:lnTo>
                      <a:pt x="330" y="583"/>
                    </a:lnTo>
                    <a:lnTo>
                      <a:pt x="341" y="577"/>
                    </a:lnTo>
                    <a:lnTo>
                      <a:pt x="353" y="554"/>
                    </a:lnTo>
                    <a:lnTo>
                      <a:pt x="359" y="536"/>
                    </a:lnTo>
                    <a:lnTo>
                      <a:pt x="359" y="530"/>
                    </a:lnTo>
                    <a:lnTo>
                      <a:pt x="371" y="518"/>
                    </a:lnTo>
                    <a:lnTo>
                      <a:pt x="377" y="501"/>
                    </a:lnTo>
                    <a:lnTo>
                      <a:pt x="388" y="477"/>
                    </a:lnTo>
                    <a:lnTo>
                      <a:pt x="394" y="454"/>
                    </a:lnTo>
                    <a:lnTo>
                      <a:pt x="394" y="436"/>
                    </a:lnTo>
                    <a:lnTo>
                      <a:pt x="400" y="424"/>
                    </a:lnTo>
                    <a:lnTo>
                      <a:pt x="406" y="389"/>
                    </a:lnTo>
                    <a:lnTo>
                      <a:pt x="418" y="371"/>
                    </a:lnTo>
                    <a:lnTo>
                      <a:pt x="430" y="365"/>
                    </a:lnTo>
                    <a:lnTo>
                      <a:pt x="436" y="365"/>
                    </a:lnTo>
                    <a:lnTo>
                      <a:pt x="442" y="371"/>
                    </a:lnTo>
                    <a:lnTo>
                      <a:pt x="447" y="371"/>
                    </a:lnTo>
                    <a:lnTo>
                      <a:pt x="447" y="383"/>
                    </a:lnTo>
                    <a:lnTo>
                      <a:pt x="436" y="395"/>
                    </a:lnTo>
                    <a:lnTo>
                      <a:pt x="430" y="401"/>
                    </a:lnTo>
                    <a:lnTo>
                      <a:pt x="436" y="424"/>
                    </a:lnTo>
                    <a:lnTo>
                      <a:pt x="430" y="442"/>
                    </a:lnTo>
                    <a:lnTo>
                      <a:pt x="424" y="454"/>
                    </a:lnTo>
                    <a:lnTo>
                      <a:pt x="406" y="501"/>
                    </a:lnTo>
                    <a:lnTo>
                      <a:pt x="394" y="513"/>
                    </a:lnTo>
                    <a:lnTo>
                      <a:pt x="394" y="524"/>
                    </a:lnTo>
                    <a:lnTo>
                      <a:pt x="388" y="542"/>
                    </a:lnTo>
                    <a:lnTo>
                      <a:pt x="388" y="548"/>
                    </a:lnTo>
                    <a:lnTo>
                      <a:pt x="388" y="566"/>
                    </a:lnTo>
                    <a:lnTo>
                      <a:pt x="383" y="583"/>
                    </a:lnTo>
                    <a:lnTo>
                      <a:pt x="377" y="601"/>
                    </a:lnTo>
                    <a:lnTo>
                      <a:pt x="359" y="624"/>
                    </a:lnTo>
                    <a:lnTo>
                      <a:pt x="359" y="624"/>
                    </a:lnTo>
                    <a:lnTo>
                      <a:pt x="353" y="660"/>
                    </a:lnTo>
                    <a:lnTo>
                      <a:pt x="341" y="695"/>
                    </a:lnTo>
                    <a:lnTo>
                      <a:pt x="335" y="713"/>
                    </a:lnTo>
                    <a:lnTo>
                      <a:pt x="324" y="730"/>
                    </a:lnTo>
                    <a:lnTo>
                      <a:pt x="324" y="748"/>
                    </a:lnTo>
                    <a:lnTo>
                      <a:pt x="306" y="795"/>
                    </a:lnTo>
                    <a:lnTo>
                      <a:pt x="306" y="819"/>
                    </a:lnTo>
                    <a:lnTo>
                      <a:pt x="300" y="831"/>
                    </a:lnTo>
                    <a:lnTo>
                      <a:pt x="294" y="842"/>
                    </a:lnTo>
                    <a:lnTo>
                      <a:pt x="282" y="872"/>
                    </a:lnTo>
                    <a:close/>
                    <a:moveTo>
                      <a:pt x="365" y="412"/>
                    </a:moveTo>
                    <a:lnTo>
                      <a:pt x="365" y="418"/>
                    </a:lnTo>
                    <a:lnTo>
                      <a:pt x="359" y="412"/>
                    </a:lnTo>
                    <a:lnTo>
                      <a:pt x="359" y="412"/>
                    </a:lnTo>
                    <a:lnTo>
                      <a:pt x="359" y="412"/>
                    </a:lnTo>
                    <a:lnTo>
                      <a:pt x="365" y="406"/>
                    </a:lnTo>
                    <a:lnTo>
                      <a:pt x="365" y="412"/>
                    </a:lnTo>
                    <a:close/>
                    <a:moveTo>
                      <a:pt x="359" y="283"/>
                    </a:moveTo>
                    <a:lnTo>
                      <a:pt x="359" y="289"/>
                    </a:lnTo>
                    <a:lnTo>
                      <a:pt x="353" y="289"/>
                    </a:lnTo>
                    <a:lnTo>
                      <a:pt x="353" y="283"/>
                    </a:lnTo>
                    <a:lnTo>
                      <a:pt x="353" y="283"/>
                    </a:lnTo>
                    <a:lnTo>
                      <a:pt x="347" y="283"/>
                    </a:lnTo>
                    <a:lnTo>
                      <a:pt x="353" y="277"/>
                    </a:lnTo>
                    <a:lnTo>
                      <a:pt x="353" y="283"/>
                    </a:lnTo>
                    <a:lnTo>
                      <a:pt x="359" y="283"/>
                    </a:lnTo>
                    <a:close/>
                    <a:moveTo>
                      <a:pt x="353" y="194"/>
                    </a:moveTo>
                    <a:lnTo>
                      <a:pt x="353" y="200"/>
                    </a:lnTo>
                    <a:lnTo>
                      <a:pt x="359" y="200"/>
                    </a:lnTo>
                    <a:lnTo>
                      <a:pt x="359" y="200"/>
                    </a:lnTo>
                    <a:lnTo>
                      <a:pt x="359" y="206"/>
                    </a:lnTo>
                    <a:lnTo>
                      <a:pt x="353" y="200"/>
                    </a:lnTo>
                    <a:lnTo>
                      <a:pt x="353" y="200"/>
                    </a:lnTo>
                    <a:lnTo>
                      <a:pt x="347" y="200"/>
                    </a:lnTo>
                    <a:lnTo>
                      <a:pt x="353" y="194"/>
                    </a:lnTo>
                    <a:close/>
                    <a:moveTo>
                      <a:pt x="365" y="141"/>
                    </a:moveTo>
                    <a:lnTo>
                      <a:pt x="365" y="153"/>
                    </a:lnTo>
                    <a:lnTo>
                      <a:pt x="359" y="153"/>
                    </a:lnTo>
                    <a:lnTo>
                      <a:pt x="359" y="153"/>
                    </a:lnTo>
                    <a:lnTo>
                      <a:pt x="359" y="159"/>
                    </a:lnTo>
                    <a:lnTo>
                      <a:pt x="359" y="153"/>
                    </a:lnTo>
                    <a:lnTo>
                      <a:pt x="359" y="153"/>
                    </a:lnTo>
                    <a:lnTo>
                      <a:pt x="359" y="153"/>
                    </a:lnTo>
                    <a:lnTo>
                      <a:pt x="359" y="141"/>
                    </a:lnTo>
                    <a:lnTo>
                      <a:pt x="359" y="141"/>
                    </a:lnTo>
                    <a:lnTo>
                      <a:pt x="365" y="141"/>
                    </a:lnTo>
                    <a:close/>
                    <a:moveTo>
                      <a:pt x="318" y="477"/>
                    </a:moveTo>
                    <a:lnTo>
                      <a:pt x="318" y="483"/>
                    </a:lnTo>
                    <a:lnTo>
                      <a:pt x="324" y="483"/>
                    </a:lnTo>
                    <a:lnTo>
                      <a:pt x="324" y="483"/>
                    </a:lnTo>
                    <a:lnTo>
                      <a:pt x="318" y="483"/>
                    </a:lnTo>
                    <a:lnTo>
                      <a:pt x="318" y="477"/>
                    </a:lnTo>
                    <a:lnTo>
                      <a:pt x="312" y="483"/>
                    </a:lnTo>
                    <a:lnTo>
                      <a:pt x="312" y="471"/>
                    </a:lnTo>
                    <a:lnTo>
                      <a:pt x="318" y="477"/>
                    </a:lnTo>
                    <a:close/>
                    <a:moveTo>
                      <a:pt x="23" y="200"/>
                    </a:moveTo>
                    <a:lnTo>
                      <a:pt x="23" y="194"/>
                    </a:lnTo>
                    <a:lnTo>
                      <a:pt x="23" y="183"/>
                    </a:lnTo>
                    <a:lnTo>
                      <a:pt x="53" y="171"/>
                    </a:lnTo>
                    <a:lnTo>
                      <a:pt x="53" y="165"/>
                    </a:lnTo>
                    <a:lnTo>
                      <a:pt x="65" y="147"/>
                    </a:lnTo>
                    <a:lnTo>
                      <a:pt x="65" y="135"/>
                    </a:lnTo>
                    <a:lnTo>
                      <a:pt x="88" y="130"/>
                    </a:lnTo>
                    <a:lnTo>
                      <a:pt x="106" y="135"/>
                    </a:lnTo>
                    <a:lnTo>
                      <a:pt x="123" y="153"/>
                    </a:lnTo>
                    <a:lnTo>
                      <a:pt x="135" y="147"/>
                    </a:lnTo>
                    <a:lnTo>
                      <a:pt x="153" y="159"/>
                    </a:lnTo>
                    <a:lnTo>
                      <a:pt x="182" y="124"/>
                    </a:lnTo>
                    <a:lnTo>
                      <a:pt x="182" y="112"/>
                    </a:lnTo>
                    <a:lnTo>
                      <a:pt x="171" y="100"/>
                    </a:lnTo>
                    <a:lnTo>
                      <a:pt x="171" y="94"/>
                    </a:lnTo>
                    <a:lnTo>
                      <a:pt x="176" y="82"/>
                    </a:lnTo>
                    <a:lnTo>
                      <a:pt x="182" y="77"/>
                    </a:lnTo>
                    <a:lnTo>
                      <a:pt x="165" y="53"/>
                    </a:lnTo>
                    <a:lnTo>
                      <a:pt x="171" y="41"/>
                    </a:lnTo>
                    <a:lnTo>
                      <a:pt x="165" y="29"/>
                    </a:lnTo>
                    <a:lnTo>
                      <a:pt x="165" y="29"/>
                    </a:lnTo>
                    <a:lnTo>
                      <a:pt x="182" y="29"/>
                    </a:lnTo>
                    <a:lnTo>
                      <a:pt x="194" y="24"/>
                    </a:lnTo>
                    <a:lnTo>
                      <a:pt x="200" y="35"/>
                    </a:lnTo>
                    <a:lnTo>
                      <a:pt x="206" y="35"/>
                    </a:lnTo>
                    <a:lnTo>
                      <a:pt x="212" y="18"/>
                    </a:lnTo>
                    <a:lnTo>
                      <a:pt x="218" y="12"/>
                    </a:lnTo>
                    <a:lnTo>
                      <a:pt x="229" y="0"/>
                    </a:lnTo>
                    <a:lnTo>
                      <a:pt x="241" y="6"/>
                    </a:lnTo>
                    <a:lnTo>
                      <a:pt x="247" y="12"/>
                    </a:lnTo>
                    <a:lnTo>
                      <a:pt x="259" y="6"/>
                    </a:lnTo>
                    <a:lnTo>
                      <a:pt x="265" y="6"/>
                    </a:lnTo>
                    <a:lnTo>
                      <a:pt x="288" y="24"/>
                    </a:lnTo>
                    <a:lnTo>
                      <a:pt x="300" y="18"/>
                    </a:lnTo>
                    <a:lnTo>
                      <a:pt x="300" y="12"/>
                    </a:lnTo>
                    <a:lnTo>
                      <a:pt x="306" y="18"/>
                    </a:lnTo>
                    <a:lnTo>
                      <a:pt x="318" y="41"/>
                    </a:lnTo>
                    <a:lnTo>
                      <a:pt x="318" y="47"/>
                    </a:lnTo>
                    <a:lnTo>
                      <a:pt x="324" y="65"/>
                    </a:lnTo>
                    <a:lnTo>
                      <a:pt x="330" y="65"/>
                    </a:lnTo>
                    <a:lnTo>
                      <a:pt x="335" y="71"/>
                    </a:lnTo>
                    <a:lnTo>
                      <a:pt x="341" y="77"/>
                    </a:lnTo>
                    <a:lnTo>
                      <a:pt x="353" y="71"/>
                    </a:lnTo>
                    <a:lnTo>
                      <a:pt x="359" y="71"/>
                    </a:lnTo>
                    <a:lnTo>
                      <a:pt x="365" y="71"/>
                    </a:lnTo>
                    <a:lnTo>
                      <a:pt x="359" y="82"/>
                    </a:lnTo>
                    <a:lnTo>
                      <a:pt x="359" y="124"/>
                    </a:lnTo>
                    <a:lnTo>
                      <a:pt x="347" y="124"/>
                    </a:lnTo>
                    <a:lnTo>
                      <a:pt x="341" y="118"/>
                    </a:lnTo>
                    <a:lnTo>
                      <a:pt x="330" y="124"/>
                    </a:lnTo>
                    <a:lnTo>
                      <a:pt x="318" y="112"/>
                    </a:lnTo>
                    <a:lnTo>
                      <a:pt x="318" y="94"/>
                    </a:lnTo>
                    <a:lnTo>
                      <a:pt x="294" y="71"/>
                    </a:lnTo>
                    <a:lnTo>
                      <a:pt x="294" y="77"/>
                    </a:lnTo>
                    <a:lnTo>
                      <a:pt x="294" y="82"/>
                    </a:lnTo>
                    <a:lnTo>
                      <a:pt x="306" y="94"/>
                    </a:lnTo>
                    <a:lnTo>
                      <a:pt x="306" y="112"/>
                    </a:lnTo>
                    <a:lnTo>
                      <a:pt x="294" y="112"/>
                    </a:lnTo>
                    <a:lnTo>
                      <a:pt x="288" y="118"/>
                    </a:lnTo>
                    <a:lnTo>
                      <a:pt x="306" y="141"/>
                    </a:lnTo>
                    <a:lnTo>
                      <a:pt x="330" y="171"/>
                    </a:lnTo>
                    <a:lnTo>
                      <a:pt x="335" y="189"/>
                    </a:lnTo>
                    <a:lnTo>
                      <a:pt x="341" y="200"/>
                    </a:lnTo>
                    <a:lnTo>
                      <a:pt x="341" y="212"/>
                    </a:lnTo>
                    <a:lnTo>
                      <a:pt x="335" y="218"/>
                    </a:lnTo>
                    <a:lnTo>
                      <a:pt x="318" y="218"/>
                    </a:lnTo>
                    <a:lnTo>
                      <a:pt x="324" y="277"/>
                    </a:lnTo>
                    <a:lnTo>
                      <a:pt x="335" y="295"/>
                    </a:lnTo>
                    <a:lnTo>
                      <a:pt x="335" y="312"/>
                    </a:lnTo>
                    <a:lnTo>
                      <a:pt x="341" y="324"/>
                    </a:lnTo>
                    <a:lnTo>
                      <a:pt x="324" y="353"/>
                    </a:lnTo>
                    <a:lnTo>
                      <a:pt x="306" y="359"/>
                    </a:lnTo>
                    <a:lnTo>
                      <a:pt x="306" y="383"/>
                    </a:lnTo>
                    <a:lnTo>
                      <a:pt x="288" y="401"/>
                    </a:lnTo>
                    <a:lnTo>
                      <a:pt x="288" y="418"/>
                    </a:lnTo>
                    <a:lnTo>
                      <a:pt x="282" y="436"/>
                    </a:lnTo>
                    <a:lnTo>
                      <a:pt x="282" y="448"/>
                    </a:lnTo>
                    <a:lnTo>
                      <a:pt x="288" y="471"/>
                    </a:lnTo>
                    <a:lnTo>
                      <a:pt x="306" y="489"/>
                    </a:lnTo>
                    <a:lnTo>
                      <a:pt x="306" y="501"/>
                    </a:lnTo>
                    <a:lnTo>
                      <a:pt x="294" y="507"/>
                    </a:lnTo>
                    <a:lnTo>
                      <a:pt x="282" y="530"/>
                    </a:lnTo>
                    <a:lnTo>
                      <a:pt x="277" y="530"/>
                    </a:lnTo>
                    <a:lnTo>
                      <a:pt x="277" y="560"/>
                    </a:lnTo>
                    <a:lnTo>
                      <a:pt x="265" y="619"/>
                    </a:lnTo>
                    <a:lnTo>
                      <a:pt x="259" y="642"/>
                    </a:lnTo>
                    <a:lnTo>
                      <a:pt x="253" y="677"/>
                    </a:lnTo>
                    <a:lnTo>
                      <a:pt x="247" y="689"/>
                    </a:lnTo>
                    <a:lnTo>
                      <a:pt x="235" y="689"/>
                    </a:lnTo>
                    <a:lnTo>
                      <a:pt x="224" y="701"/>
                    </a:lnTo>
                    <a:lnTo>
                      <a:pt x="218" y="736"/>
                    </a:lnTo>
                    <a:lnTo>
                      <a:pt x="194" y="789"/>
                    </a:lnTo>
                    <a:lnTo>
                      <a:pt x="182" y="819"/>
                    </a:lnTo>
                    <a:lnTo>
                      <a:pt x="176" y="837"/>
                    </a:lnTo>
                    <a:lnTo>
                      <a:pt x="165" y="842"/>
                    </a:lnTo>
                    <a:lnTo>
                      <a:pt x="153" y="837"/>
                    </a:lnTo>
                    <a:lnTo>
                      <a:pt x="123" y="831"/>
                    </a:lnTo>
                    <a:lnTo>
                      <a:pt x="118" y="825"/>
                    </a:lnTo>
                    <a:lnTo>
                      <a:pt x="100" y="795"/>
                    </a:lnTo>
                    <a:lnTo>
                      <a:pt x="82" y="789"/>
                    </a:lnTo>
                    <a:lnTo>
                      <a:pt x="76" y="772"/>
                    </a:lnTo>
                    <a:lnTo>
                      <a:pt x="65" y="766"/>
                    </a:lnTo>
                    <a:lnTo>
                      <a:pt x="59" y="754"/>
                    </a:lnTo>
                    <a:lnTo>
                      <a:pt x="47" y="754"/>
                    </a:lnTo>
                    <a:lnTo>
                      <a:pt x="41" y="766"/>
                    </a:lnTo>
                    <a:lnTo>
                      <a:pt x="12" y="754"/>
                    </a:lnTo>
                    <a:lnTo>
                      <a:pt x="6" y="760"/>
                    </a:lnTo>
                    <a:lnTo>
                      <a:pt x="6" y="760"/>
                    </a:lnTo>
                    <a:lnTo>
                      <a:pt x="0" y="760"/>
                    </a:lnTo>
                    <a:lnTo>
                      <a:pt x="0" y="754"/>
                    </a:lnTo>
                    <a:lnTo>
                      <a:pt x="6" y="730"/>
                    </a:lnTo>
                    <a:lnTo>
                      <a:pt x="12" y="730"/>
                    </a:lnTo>
                    <a:lnTo>
                      <a:pt x="12" y="725"/>
                    </a:lnTo>
                    <a:lnTo>
                      <a:pt x="6" y="707"/>
                    </a:lnTo>
                    <a:lnTo>
                      <a:pt x="17" y="689"/>
                    </a:lnTo>
                    <a:lnTo>
                      <a:pt x="17" y="660"/>
                    </a:lnTo>
                    <a:lnTo>
                      <a:pt x="12" y="654"/>
                    </a:lnTo>
                    <a:lnTo>
                      <a:pt x="6" y="636"/>
                    </a:lnTo>
                    <a:lnTo>
                      <a:pt x="6" y="630"/>
                    </a:lnTo>
                    <a:lnTo>
                      <a:pt x="23" y="630"/>
                    </a:lnTo>
                    <a:lnTo>
                      <a:pt x="29" y="619"/>
                    </a:lnTo>
                    <a:lnTo>
                      <a:pt x="53" y="613"/>
                    </a:lnTo>
                    <a:lnTo>
                      <a:pt x="53" y="607"/>
                    </a:lnTo>
                    <a:lnTo>
                      <a:pt x="53" y="589"/>
                    </a:lnTo>
                    <a:lnTo>
                      <a:pt x="53" y="583"/>
                    </a:lnTo>
                    <a:lnTo>
                      <a:pt x="47" y="571"/>
                    </a:lnTo>
                    <a:lnTo>
                      <a:pt x="53" y="560"/>
                    </a:lnTo>
                    <a:lnTo>
                      <a:pt x="65" y="566"/>
                    </a:lnTo>
                    <a:lnTo>
                      <a:pt x="82" y="571"/>
                    </a:lnTo>
                    <a:lnTo>
                      <a:pt x="88" y="566"/>
                    </a:lnTo>
                    <a:lnTo>
                      <a:pt x="112" y="566"/>
                    </a:lnTo>
                    <a:lnTo>
                      <a:pt x="123" y="554"/>
                    </a:lnTo>
                    <a:lnTo>
                      <a:pt x="123" y="536"/>
                    </a:lnTo>
                    <a:lnTo>
                      <a:pt x="118" y="524"/>
                    </a:lnTo>
                    <a:lnTo>
                      <a:pt x="94" y="495"/>
                    </a:lnTo>
                    <a:lnTo>
                      <a:pt x="82" y="489"/>
                    </a:lnTo>
                    <a:lnTo>
                      <a:pt x="76" y="477"/>
                    </a:lnTo>
                    <a:lnTo>
                      <a:pt x="76" y="471"/>
                    </a:lnTo>
                    <a:lnTo>
                      <a:pt x="53" y="459"/>
                    </a:lnTo>
                    <a:lnTo>
                      <a:pt x="53" y="442"/>
                    </a:lnTo>
                    <a:lnTo>
                      <a:pt x="47" y="436"/>
                    </a:lnTo>
                    <a:lnTo>
                      <a:pt x="47" y="418"/>
                    </a:lnTo>
                    <a:lnTo>
                      <a:pt x="29" y="406"/>
                    </a:lnTo>
                    <a:lnTo>
                      <a:pt x="35" y="401"/>
                    </a:lnTo>
                    <a:lnTo>
                      <a:pt x="35" y="389"/>
                    </a:lnTo>
                    <a:lnTo>
                      <a:pt x="41" y="383"/>
                    </a:lnTo>
                    <a:lnTo>
                      <a:pt x="47" y="371"/>
                    </a:lnTo>
                    <a:lnTo>
                      <a:pt x="41" y="359"/>
                    </a:lnTo>
                    <a:lnTo>
                      <a:pt x="41" y="359"/>
                    </a:lnTo>
                    <a:lnTo>
                      <a:pt x="47" y="353"/>
                    </a:lnTo>
                    <a:lnTo>
                      <a:pt x="47" y="342"/>
                    </a:lnTo>
                    <a:lnTo>
                      <a:pt x="41" y="336"/>
                    </a:lnTo>
                    <a:lnTo>
                      <a:pt x="41" y="318"/>
                    </a:lnTo>
                    <a:lnTo>
                      <a:pt x="53" y="312"/>
                    </a:lnTo>
                    <a:lnTo>
                      <a:pt x="65" y="324"/>
                    </a:lnTo>
                    <a:lnTo>
                      <a:pt x="70" y="324"/>
                    </a:lnTo>
                    <a:lnTo>
                      <a:pt x="70" y="306"/>
                    </a:lnTo>
                    <a:lnTo>
                      <a:pt x="76" y="295"/>
                    </a:lnTo>
                    <a:lnTo>
                      <a:pt x="70" y="283"/>
                    </a:lnTo>
                    <a:lnTo>
                      <a:pt x="59" y="277"/>
                    </a:lnTo>
                    <a:lnTo>
                      <a:pt x="76" y="253"/>
                    </a:lnTo>
                    <a:lnTo>
                      <a:pt x="59" y="236"/>
                    </a:lnTo>
                    <a:lnTo>
                      <a:pt x="35" y="218"/>
                    </a:lnTo>
                    <a:lnTo>
                      <a:pt x="23" y="212"/>
                    </a:lnTo>
                    <a:lnTo>
                      <a:pt x="23" y="200"/>
                    </a:lnTo>
                    <a:close/>
                    <a:moveTo>
                      <a:pt x="353" y="218"/>
                    </a:moveTo>
                    <a:lnTo>
                      <a:pt x="347" y="218"/>
                    </a:lnTo>
                    <a:lnTo>
                      <a:pt x="347" y="218"/>
                    </a:lnTo>
                    <a:lnTo>
                      <a:pt x="347" y="212"/>
                    </a:lnTo>
                    <a:lnTo>
                      <a:pt x="353" y="218"/>
                    </a:lnTo>
                    <a:close/>
                    <a:moveTo>
                      <a:pt x="347" y="253"/>
                    </a:moveTo>
                    <a:lnTo>
                      <a:pt x="341" y="253"/>
                    </a:lnTo>
                    <a:lnTo>
                      <a:pt x="341" y="259"/>
                    </a:lnTo>
                    <a:lnTo>
                      <a:pt x="335" y="265"/>
                    </a:lnTo>
                    <a:lnTo>
                      <a:pt x="335" y="265"/>
                    </a:lnTo>
                    <a:lnTo>
                      <a:pt x="335" y="271"/>
                    </a:lnTo>
                    <a:lnTo>
                      <a:pt x="330" y="265"/>
                    </a:lnTo>
                    <a:lnTo>
                      <a:pt x="335" y="259"/>
                    </a:lnTo>
                    <a:lnTo>
                      <a:pt x="335" y="259"/>
                    </a:lnTo>
                    <a:lnTo>
                      <a:pt x="330" y="259"/>
                    </a:lnTo>
                    <a:lnTo>
                      <a:pt x="330" y="253"/>
                    </a:lnTo>
                    <a:lnTo>
                      <a:pt x="330" y="253"/>
                    </a:lnTo>
                    <a:lnTo>
                      <a:pt x="335" y="253"/>
                    </a:lnTo>
                    <a:lnTo>
                      <a:pt x="335" y="253"/>
                    </a:lnTo>
                    <a:lnTo>
                      <a:pt x="341" y="253"/>
                    </a:lnTo>
                    <a:lnTo>
                      <a:pt x="341" y="242"/>
                    </a:lnTo>
                    <a:lnTo>
                      <a:pt x="341" y="242"/>
                    </a:lnTo>
                    <a:lnTo>
                      <a:pt x="347" y="242"/>
                    </a:lnTo>
                    <a:lnTo>
                      <a:pt x="347" y="253"/>
                    </a:lnTo>
                    <a:close/>
                    <a:moveTo>
                      <a:pt x="353" y="135"/>
                    </a:moveTo>
                    <a:lnTo>
                      <a:pt x="347" y="135"/>
                    </a:lnTo>
                    <a:lnTo>
                      <a:pt x="353" y="141"/>
                    </a:lnTo>
                    <a:lnTo>
                      <a:pt x="353" y="141"/>
                    </a:lnTo>
                    <a:lnTo>
                      <a:pt x="359" y="147"/>
                    </a:lnTo>
                    <a:lnTo>
                      <a:pt x="353" y="153"/>
                    </a:lnTo>
                    <a:lnTo>
                      <a:pt x="353" y="153"/>
                    </a:lnTo>
                    <a:lnTo>
                      <a:pt x="353" y="153"/>
                    </a:lnTo>
                    <a:lnTo>
                      <a:pt x="347" y="141"/>
                    </a:lnTo>
                    <a:lnTo>
                      <a:pt x="341" y="141"/>
                    </a:lnTo>
                    <a:lnTo>
                      <a:pt x="341" y="135"/>
                    </a:lnTo>
                    <a:lnTo>
                      <a:pt x="347" y="135"/>
                    </a:lnTo>
                    <a:lnTo>
                      <a:pt x="347" y="130"/>
                    </a:lnTo>
                    <a:lnTo>
                      <a:pt x="353" y="130"/>
                    </a:lnTo>
                    <a:lnTo>
                      <a:pt x="353" y="135"/>
                    </a:lnTo>
                    <a:close/>
                    <a:moveTo>
                      <a:pt x="341" y="289"/>
                    </a:moveTo>
                    <a:lnTo>
                      <a:pt x="341" y="289"/>
                    </a:lnTo>
                    <a:lnTo>
                      <a:pt x="335" y="283"/>
                    </a:lnTo>
                    <a:lnTo>
                      <a:pt x="330" y="277"/>
                    </a:lnTo>
                    <a:lnTo>
                      <a:pt x="335" y="271"/>
                    </a:lnTo>
                    <a:lnTo>
                      <a:pt x="341" y="277"/>
                    </a:lnTo>
                    <a:lnTo>
                      <a:pt x="341" y="283"/>
                    </a:lnTo>
                    <a:lnTo>
                      <a:pt x="341" y="289"/>
                    </a:lnTo>
                    <a:close/>
                    <a:moveTo>
                      <a:pt x="341" y="271"/>
                    </a:moveTo>
                    <a:lnTo>
                      <a:pt x="341" y="277"/>
                    </a:lnTo>
                    <a:lnTo>
                      <a:pt x="335" y="271"/>
                    </a:lnTo>
                    <a:lnTo>
                      <a:pt x="341" y="271"/>
                    </a:lnTo>
                    <a:lnTo>
                      <a:pt x="341" y="271"/>
                    </a:lnTo>
                    <a:close/>
                    <a:moveTo>
                      <a:pt x="330" y="141"/>
                    </a:moveTo>
                    <a:lnTo>
                      <a:pt x="335" y="147"/>
                    </a:lnTo>
                    <a:lnTo>
                      <a:pt x="335" y="141"/>
                    </a:lnTo>
                    <a:lnTo>
                      <a:pt x="341" y="153"/>
                    </a:lnTo>
                    <a:lnTo>
                      <a:pt x="341" y="153"/>
                    </a:lnTo>
                    <a:lnTo>
                      <a:pt x="341" y="153"/>
                    </a:lnTo>
                    <a:lnTo>
                      <a:pt x="347" y="147"/>
                    </a:lnTo>
                    <a:lnTo>
                      <a:pt x="341" y="159"/>
                    </a:lnTo>
                    <a:lnTo>
                      <a:pt x="347" y="159"/>
                    </a:lnTo>
                    <a:lnTo>
                      <a:pt x="347" y="165"/>
                    </a:lnTo>
                    <a:lnTo>
                      <a:pt x="347" y="165"/>
                    </a:lnTo>
                    <a:lnTo>
                      <a:pt x="347" y="165"/>
                    </a:lnTo>
                    <a:lnTo>
                      <a:pt x="341" y="165"/>
                    </a:lnTo>
                    <a:lnTo>
                      <a:pt x="341" y="171"/>
                    </a:lnTo>
                    <a:lnTo>
                      <a:pt x="335" y="171"/>
                    </a:lnTo>
                    <a:lnTo>
                      <a:pt x="335" y="171"/>
                    </a:lnTo>
                    <a:lnTo>
                      <a:pt x="335" y="171"/>
                    </a:lnTo>
                    <a:lnTo>
                      <a:pt x="335" y="165"/>
                    </a:lnTo>
                    <a:lnTo>
                      <a:pt x="330" y="159"/>
                    </a:lnTo>
                    <a:lnTo>
                      <a:pt x="330" y="153"/>
                    </a:lnTo>
                    <a:lnTo>
                      <a:pt x="330" y="141"/>
                    </a:lnTo>
                    <a:close/>
                    <a:moveTo>
                      <a:pt x="324" y="401"/>
                    </a:moveTo>
                    <a:lnTo>
                      <a:pt x="318" y="401"/>
                    </a:lnTo>
                    <a:lnTo>
                      <a:pt x="318" y="401"/>
                    </a:lnTo>
                    <a:lnTo>
                      <a:pt x="324" y="395"/>
                    </a:lnTo>
                    <a:lnTo>
                      <a:pt x="324" y="401"/>
                    </a:lnTo>
                    <a:close/>
                    <a:moveTo>
                      <a:pt x="341" y="183"/>
                    </a:moveTo>
                    <a:lnTo>
                      <a:pt x="341" y="189"/>
                    </a:lnTo>
                    <a:lnTo>
                      <a:pt x="341" y="183"/>
                    </a:lnTo>
                    <a:lnTo>
                      <a:pt x="341" y="183"/>
                    </a:lnTo>
                    <a:lnTo>
                      <a:pt x="341" y="183"/>
                    </a:lnTo>
                    <a:close/>
                    <a:moveTo>
                      <a:pt x="306" y="471"/>
                    </a:moveTo>
                    <a:lnTo>
                      <a:pt x="306" y="477"/>
                    </a:lnTo>
                    <a:lnTo>
                      <a:pt x="306" y="477"/>
                    </a:lnTo>
                    <a:lnTo>
                      <a:pt x="306" y="471"/>
                    </a:lnTo>
                    <a:lnTo>
                      <a:pt x="306" y="471"/>
                    </a:lnTo>
                    <a:close/>
                    <a:moveTo>
                      <a:pt x="330" y="236"/>
                    </a:moveTo>
                    <a:lnTo>
                      <a:pt x="330" y="236"/>
                    </a:lnTo>
                    <a:lnTo>
                      <a:pt x="330" y="230"/>
                    </a:lnTo>
                    <a:lnTo>
                      <a:pt x="330" y="230"/>
                    </a:lnTo>
                    <a:lnTo>
                      <a:pt x="324" y="230"/>
                    </a:lnTo>
                    <a:lnTo>
                      <a:pt x="330" y="224"/>
                    </a:lnTo>
                    <a:lnTo>
                      <a:pt x="330" y="224"/>
                    </a:lnTo>
                    <a:lnTo>
                      <a:pt x="330" y="236"/>
                    </a:lnTo>
                    <a:close/>
                    <a:moveTo>
                      <a:pt x="335" y="130"/>
                    </a:moveTo>
                    <a:lnTo>
                      <a:pt x="341" y="135"/>
                    </a:lnTo>
                    <a:lnTo>
                      <a:pt x="335" y="135"/>
                    </a:lnTo>
                    <a:lnTo>
                      <a:pt x="335" y="141"/>
                    </a:lnTo>
                    <a:lnTo>
                      <a:pt x="330" y="135"/>
                    </a:lnTo>
                    <a:lnTo>
                      <a:pt x="335" y="130"/>
                    </a:lnTo>
                    <a:lnTo>
                      <a:pt x="335" y="130"/>
                    </a:lnTo>
                    <a:lnTo>
                      <a:pt x="335" y="130"/>
                    </a:lnTo>
                    <a:close/>
                    <a:moveTo>
                      <a:pt x="306" y="454"/>
                    </a:moveTo>
                    <a:lnTo>
                      <a:pt x="300" y="459"/>
                    </a:lnTo>
                    <a:lnTo>
                      <a:pt x="300" y="459"/>
                    </a:lnTo>
                    <a:lnTo>
                      <a:pt x="294" y="454"/>
                    </a:lnTo>
                    <a:lnTo>
                      <a:pt x="300" y="448"/>
                    </a:lnTo>
                    <a:lnTo>
                      <a:pt x="306" y="448"/>
                    </a:lnTo>
                    <a:lnTo>
                      <a:pt x="306" y="454"/>
                    </a:lnTo>
                    <a:close/>
                    <a:moveTo>
                      <a:pt x="300" y="518"/>
                    </a:moveTo>
                    <a:lnTo>
                      <a:pt x="294" y="518"/>
                    </a:lnTo>
                    <a:lnTo>
                      <a:pt x="294" y="513"/>
                    </a:lnTo>
                    <a:lnTo>
                      <a:pt x="294" y="513"/>
                    </a:lnTo>
                    <a:lnTo>
                      <a:pt x="300" y="518"/>
                    </a:lnTo>
                    <a:lnTo>
                      <a:pt x="300" y="518"/>
                    </a:lnTo>
                    <a:close/>
                    <a:moveTo>
                      <a:pt x="294" y="530"/>
                    </a:moveTo>
                    <a:lnTo>
                      <a:pt x="294" y="530"/>
                    </a:lnTo>
                    <a:lnTo>
                      <a:pt x="294" y="524"/>
                    </a:lnTo>
                    <a:lnTo>
                      <a:pt x="294" y="524"/>
                    </a:lnTo>
                    <a:lnTo>
                      <a:pt x="294" y="524"/>
                    </a:lnTo>
                    <a:lnTo>
                      <a:pt x="294" y="524"/>
                    </a:lnTo>
                    <a:lnTo>
                      <a:pt x="294" y="530"/>
                    </a:lnTo>
                    <a:close/>
                    <a:moveTo>
                      <a:pt x="282" y="630"/>
                    </a:moveTo>
                    <a:lnTo>
                      <a:pt x="277" y="636"/>
                    </a:lnTo>
                    <a:lnTo>
                      <a:pt x="271" y="630"/>
                    </a:lnTo>
                    <a:lnTo>
                      <a:pt x="271" y="630"/>
                    </a:lnTo>
                    <a:lnTo>
                      <a:pt x="277" y="619"/>
                    </a:lnTo>
                    <a:lnTo>
                      <a:pt x="282" y="619"/>
                    </a:lnTo>
                    <a:lnTo>
                      <a:pt x="282" y="624"/>
                    </a:lnTo>
                    <a:lnTo>
                      <a:pt x="282" y="630"/>
                    </a:lnTo>
                    <a:close/>
                    <a:moveTo>
                      <a:pt x="294" y="524"/>
                    </a:moveTo>
                    <a:lnTo>
                      <a:pt x="288" y="524"/>
                    </a:lnTo>
                    <a:lnTo>
                      <a:pt x="288" y="524"/>
                    </a:lnTo>
                    <a:lnTo>
                      <a:pt x="288" y="524"/>
                    </a:lnTo>
                    <a:lnTo>
                      <a:pt x="288" y="518"/>
                    </a:lnTo>
                    <a:lnTo>
                      <a:pt x="294" y="524"/>
                    </a:lnTo>
                    <a:lnTo>
                      <a:pt x="294" y="524"/>
                    </a:lnTo>
                    <a:close/>
                    <a:moveTo>
                      <a:pt x="288" y="554"/>
                    </a:moveTo>
                    <a:lnTo>
                      <a:pt x="288" y="560"/>
                    </a:lnTo>
                    <a:lnTo>
                      <a:pt x="282" y="554"/>
                    </a:lnTo>
                    <a:lnTo>
                      <a:pt x="282" y="554"/>
                    </a:lnTo>
                    <a:lnTo>
                      <a:pt x="288" y="554"/>
                    </a:lnTo>
                    <a:lnTo>
                      <a:pt x="288" y="554"/>
                    </a:lnTo>
                    <a:close/>
                    <a:moveTo>
                      <a:pt x="330" y="153"/>
                    </a:moveTo>
                    <a:lnTo>
                      <a:pt x="324" y="153"/>
                    </a:lnTo>
                    <a:lnTo>
                      <a:pt x="324" y="147"/>
                    </a:lnTo>
                    <a:lnTo>
                      <a:pt x="324" y="141"/>
                    </a:lnTo>
                    <a:lnTo>
                      <a:pt x="330" y="153"/>
                    </a:lnTo>
                    <a:close/>
                    <a:moveTo>
                      <a:pt x="318" y="130"/>
                    </a:moveTo>
                    <a:lnTo>
                      <a:pt x="318" y="130"/>
                    </a:lnTo>
                    <a:lnTo>
                      <a:pt x="312" y="124"/>
                    </a:lnTo>
                    <a:lnTo>
                      <a:pt x="312" y="124"/>
                    </a:lnTo>
                    <a:lnTo>
                      <a:pt x="318" y="130"/>
                    </a:lnTo>
                    <a:close/>
                    <a:moveTo>
                      <a:pt x="288" y="442"/>
                    </a:moveTo>
                    <a:lnTo>
                      <a:pt x="288" y="448"/>
                    </a:lnTo>
                    <a:lnTo>
                      <a:pt x="282" y="442"/>
                    </a:lnTo>
                    <a:lnTo>
                      <a:pt x="288" y="436"/>
                    </a:lnTo>
                    <a:lnTo>
                      <a:pt x="288" y="442"/>
                    </a:lnTo>
                    <a:close/>
                    <a:moveTo>
                      <a:pt x="312" y="135"/>
                    </a:moveTo>
                    <a:lnTo>
                      <a:pt x="312" y="141"/>
                    </a:lnTo>
                    <a:lnTo>
                      <a:pt x="306" y="135"/>
                    </a:lnTo>
                    <a:lnTo>
                      <a:pt x="306" y="130"/>
                    </a:lnTo>
                    <a:lnTo>
                      <a:pt x="306" y="130"/>
                    </a:lnTo>
                    <a:lnTo>
                      <a:pt x="306" y="124"/>
                    </a:lnTo>
                    <a:lnTo>
                      <a:pt x="312" y="130"/>
                    </a:lnTo>
                    <a:lnTo>
                      <a:pt x="312" y="130"/>
                    </a:lnTo>
                    <a:lnTo>
                      <a:pt x="312" y="135"/>
                    </a:lnTo>
                    <a:close/>
                  </a:path>
                </a:pathLst>
              </a:custGeom>
              <a:solidFill>
                <a:srgbClr val="FFCC99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Freeform 601">
                <a:extLst>
                  <a:ext uri="{FF2B5EF4-FFF2-40B4-BE49-F238E27FC236}">
                    <a16:creationId xmlns:a16="http://schemas.microsoft.com/office/drawing/2014/main" id="{AD1652F3-21AA-4829-A225-7959BF6934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10050" y="1192212"/>
                <a:ext cx="654050" cy="355600"/>
              </a:xfrm>
              <a:custGeom>
                <a:avLst/>
                <a:gdLst>
                  <a:gd name="T0" fmla="*/ 277 w 412"/>
                  <a:gd name="T1" fmla="*/ 12 h 224"/>
                  <a:gd name="T2" fmla="*/ 312 w 412"/>
                  <a:gd name="T3" fmla="*/ 18 h 224"/>
                  <a:gd name="T4" fmla="*/ 359 w 412"/>
                  <a:gd name="T5" fmla="*/ 77 h 224"/>
                  <a:gd name="T6" fmla="*/ 412 w 412"/>
                  <a:gd name="T7" fmla="*/ 112 h 224"/>
                  <a:gd name="T8" fmla="*/ 342 w 412"/>
                  <a:gd name="T9" fmla="*/ 159 h 224"/>
                  <a:gd name="T10" fmla="*/ 295 w 412"/>
                  <a:gd name="T11" fmla="*/ 147 h 224"/>
                  <a:gd name="T12" fmla="*/ 259 w 412"/>
                  <a:gd name="T13" fmla="*/ 159 h 224"/>
                  <a:gd name="T14" fmla="*/ 248 w 412"/>
                  <a:gd name="T15" fmla="*/ 153 h 224"/>
                  <a:gd name="T16" fmla="*/ 224 w 412"/>
                  <a:gd name="T17" fmla="*/ 153 h 224"/>
                  <a:gd name="T18" fmla="*/ 159 w 412"/>
                  <a:gd name="T19" fmla="*/ 147 h 224"/>
                  <a:gd name="T20" fmla="*/ 112 w 412"/>
                  <a:gd name="T21" fmla="*/ 159 h 224"/>
                  <a:gd name="T22" fmla="*/ 94 w 412"/>
                  <a:gd name="T23" fmla="*/ 206 h 224"/>
                  <a:gd name="T24" fmla="*/ 41 w 412"/>
                  <a:gd name="T25" fmla="*/ 206 h 224"/>
                  <a:gd name="T26" fmla="*/ 47 w 412"/>
                  <a:gd name="T27" fmla="*/ 165 h 224"/>
                  <a:gd name="T28" fmla="*/ 18 w 412"/>
                  <a:gd name="T29" fmla="*/ 118 h 224"/>
                  <a:gd name="T30" fmla="*/ 6 w 412"/>
                  <a:gd name="T31" fmla="*/ 94 h 224"/>
                  <a:gd name="T32" fmla="*/ 6 w 412"/>
                  <a:gd name="T33" fmla="*/ 47 h 224"/>
                  <a:gd name="T34" fmla="*/ 59 w 412"/>
                  <a:gd name="T35" fmla="*/ 41 h 224"/>
                  <a:gd name="T36" fmla="*/ 130 w 412"/>
                  <a:gd name="T37" fmla="*/ 59 h 224"/>
                  <a:gd name="T38" fmla="*/ 165 w 412"/>
                  <a:gd name="T39" fmla="*/ 24 h 224"/>
                  <a:gd name="T40" fmla="*/ 200 w 412"/>
                  <a:gd name="T41" fmla="*/ 29 h 224"/>
                  <a:gd name="T42" fmla="*/ 230 w 412"/>
                  <a:gd name="T43" fmla="*/ 18 h 224"/>
                  <a:gd name="T44" fmla="*/ 354 w 412"/>
                  <a:gd name="T45" fmla="*/ 200 h 224"/>
                  <a:gd name="T46" fmla="*/ 354 w 412"/>
                  <a:gd name="T47" fmla="*/ 206 h 224"/>
                  <a:gd name="T48" fmla="*/ 354 w 412"/>
                  <a:gd name="T49" fmla="*/ 218 h 224"/>
                  <a:gd name="T50" fmla="*/ 348 w 412"/>
                  <a:gd name="T51" fmla="*/ 212 h 224"/>
                  <a:gd name="T52" fmla="*/ 348 w 412"/>
                  <a:gd name="T53" fmla="*/ 194 h 224"/>
                  <a:gd name="T54" fmla="*/ 348 w 412"/>
                  <a:gd name="T55" fmla="*/ 183 h 224"/>
                  <a:gd name="T56" fmla="*/ 336 w 412"/>
                  <a:gd name="T57" fmla="*/ 194 h 224"/>
                  <a:gd name="T58" fmla="*/ 348 w 412"/>
                  <a:gd name="T59" fmla="*/ 183 h 224"/>
                  <a:gd name="T60" fmla="*/ 342 w 412"/>
                  <a:gd name="T61" fmla="*/ 200 h 224"/>
                  <a:gd name="T62" fmla="*/ 342 w 412"/>
                  <a:gd name="T63" fmla="*/ 165 h 224"/>
                  <a:gd name="T64" fmla="*/ 342 w 412"/>
                  <a:gd name="T65" fmla="*/ 177 h 224"/>
                  <a:gd name="T66" fmla="*/ 336 w 412"/>
                  <a:gd name="T67" fmla="*/ 177 h 224"/>
                  <a:gd name="T68" fmla="*/ 336 w 412"/>
                  <a:gd name="T69" fmla="*/ 165 h 224"/>
                  <a:gd name="T70" fmla="*/ 324 w 412"/>
                  <a:gd name="T71" fmla="*/ 177 h 224"/>
                  <a:gd name="T72" fmla="*/ 330 w 412"/>
                  <a:gd name="T73" fmla="*/ 177 h 224"/>
                  <a:gd name="T74" fmla="*/ 318 w 412"/>
                  <a:gd name="T75" fmla="*/ 189 h 224"/>
                  <a:gd name="T76" fmla="*/ 306 w 412"/>
                  <a:gd name="T77" fmla="*/ 177 h 224"/>
                  <a:gd name="T78" fmla="*/ 306 w 412"/>
                  <a:gd name="T79" fmla="*/ 171 h 224"/>
                  <a:gd name="T80" fmla="*/ 306 w 412"/>
                  <a:gd name="T81" fmla="*/ 171 h 224"/>
                  <a:gd name="T82" fmla="*/ 295 w 412"/>
                  <a:gd name="T83" fmla="*/ 171 h 224"/>
                  <a:gd name="T84" fmla="*/ 283 w 412"/>
                  <a:gd name="T85" fmla="*/ 177 h 224"/>
                  <a:gd name="T86" fmla="*/ 277 w 412"/>
                  <a:gd name="T87" fmla="*/ 183 h 224"/>
                  <a:gd name="T88" fmla="*/ 277 w 412"/>
                  <a:gd name="T89" fmla="*/ 183 h 224"/>
                  <a:gd name="T90" fmla="*/ 271 w 412"/>
                  <a:gd name="T91" fmla="*/ 171 h 224"/>
                  <a:gd name="T92" fmla="*/ 259 w 412"/>
                  <a:gd name="T93" fmla="*/ 183 h 224"/>
                  <a:gd name="T94" fmla="*/ 271 w 412"/>
                  <a:gd name="T95" fmla="*/ 171 h 224"/>
                  <a:gd name="T96" fmla="*/ 142 w 412"/>
                  <a:gd name="T97" fmla="*/ 171 h 224"/>
                  <a:gd name="T98" fmla="*/ 142 w 412"/>
                  <a:gd name="T99" fmla="*/ 171 h 224"/>
                  <a:gd name="T100" fmla="*/ 142 w 412"/>
                  <a:gd name="T101" fmla="*/ 171 h 224"/>
                  <a:gd name="T102" fmla="*/ 112 w 412"/>
                  <a:gd name="T103" fmla="*/ 21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12" h="224">
                    <a:moveTo>
                      <a:pt x="242" y="6"/>
                    </a:moveTo>
                    <a:lnTo>
                      <a:pt x="242" y="6"/>
                    </a:lnTo>
                    <a:lnTo>
                      <a:pt x="248" y="0"/>
                    </a:lnTo>
                    <a:lnTo>
                      <a:pt x="277" y="12"/>
                    </a:lnTo>
                    <a:lnTo>
                      <a:pt x="283" y="0"/>
                    </a:lnTo>
                    <a:lnTo>
                      <a:pt x="295" y="0"/>
                    </a:lnTo>
                    <a:lnTo>
                      <a:pt x="301" y="12"/>
                    </a:lnTo>
                    <a:lnTo>
                      <a:pt x="312" y="18"/>
                    </a:lnTo>
                    <a:lnTo>
                      <a:pt x="318" y="35"/>
                    </a:lnTo>
                    <a:lnTo>
                      <a:pt x="336" y="41"/>
                    </a:lnTo>
                    <a:lnTo>
                      <a:pt x="354" y="71"/>
                    </a:lnTo>
                    <a:lnTo>
                      <a:pt x="359" y="77"/>
                    </a:lnTo>
                    <a:lnTo>
                      <a:pt x="389" y="83"/>
                    </a:lnTo>
                    <a:lnTo>
                      <a:pt x="401" y="88"/>
                    </a:lnTo>
                    <a:lnTo>
                      <a:pt x="412" y="83"/>
                    </a:lnTo>
                    <a:lnTo>
                      <a:pt x="412" y="112"/>
                    </a:lnTo>
                    <a:lnTo>
                      <a:pt x="365" y="183"/>
                    </a:lnTo>
                    <a:lnTo>
                      <a:pt x="354" y="177"/>
                    </a:lnTo>
                    <a:lnTo>
                      <a:pt x="354" y="153"/>
                    </a:lnTo>
                    <a:lnTo>
                      <a:pt x="342" y="159"/>
                    </a:lnTo>
                    <a:lnTo>
                      <a:pt x="324" y="147"/>
                    </a:lnTo>
                    <a:lnTo>
                      <a:pt x="312" y="147"/>
                    </a:lnTo>
                    <a:lnTo>
                      <a:pt x="306" y="147"/>
                    </a:lnTo>
                    <a:lnTo>
                      <a:pt x="295" y="147"/>
                    </a:lnTo>
                    <a:lnTo>
                      <a:pt x="301" y="141"/>
                    </a:lnTo>
                    <a:lnTo>
                      <a:pt x="295" y="136"/>
                    </a:lnTo>
                    <a:lnTo>
                      <a:pt x="271" y="153"/>
                    </a:lnTo>
                    <a:lnTo>
                      <a:pt x="259" y="159"/>
                    </a:lnTo>
                    <a:lnTo>
                      <a:pt x="259" y="159"/>
                    </a:lnTo>
                    <a:lnTo>
                      <a:pt x="259" y="153"/>
                    </a:lnTo>
                    <a:lnTo>
                      <a:pt x="253" y="147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36" y="165"/>
                    </a:lnTo>
                    <a:lnTo>
                      <a:pt x="230" y="165"/>
                    </a:lnTo>
                    <a:lnTo>
                      <a:pt x="224" y="153"/>
                    </a:lnTo>
                    <a:lnTo>
                      <a:pt x="218" y="147"/>
                    </a:lnTo>
                    <a:lnTo>
                      <a:pt x="195" y="159"/>
                    </a:lnTo>
                    <a:lnTo>
                      <a:pt x="171" y="153"/>
                    </a:lnTo>
                    <a:lnTo>
                      <a:pt x="159" y="147"/>
                    </a:lnTo>
                    <a:lnTo>
                      <a:pt x="153" y="153"/>
                    </a:lnTo>
                    <a:lnTo>
                      <a:pt x="147" y="153"/>
                    </a:lnTo>
                    <a:lnTo>
                      <a:pt x="130" y="153"/>
                    </a:lnTo>
                    <a:lnTo>
                      <a:pt x="112" y="159"/>
                    </a:lnTo>
                    <a:lnTo>
                      <a:pt x="77" y="153"/>
                    </a:lnTo>
                    <a:lnTo>
                      <a:pt x="71" y="159"/>
                    </a:lnTo>
                    <a:lnTo>
                      <a:pt x="71" y="171"/>
                    </a:lnTo>
                    <a:lnTo>
                      <a:pt x="94" y="206"/>
                    </a:lnTo>
                    <a:lnTo>
                      <a:pt x="89" y="218"/>
                    </a:lnTo>
                    <a:lnTo>
                      <a:pt x="83" y="224"/>
                    </a:lnTo>
                    <a:lnTo>
                      <a:pt x="59" y="224"/>
                    </a:lnTo>
                    <a:lnTo>
                      <a:pt x="41" y="206"/>
                    </a:lnTo>
                    <a:lnTo>
                      <a:pt x="36" y="194"/>
                    </a:lnTo>
                    <a:lnTo>
                      <a:pt x="41" y="189"/>
                    </a:lnTo>
                    <a:lnTo>
                      <a:pt x="47" y="183"/>
                    </a:lnTo>
                    <a:lnTo>
                      <a:pt x="47" y="165"/>
                    </a:lnTo>
                    <a:lnTo>
                      <a:pt x="47" y="147"/>
                    </a:lnTo>
                    <a:lnTo>
                      <a:pt x="41" y="124"/>
                    </a:lnTo>
                    <a:lnTo>
                      <a:pt x="30" y="124"/>
                    </a:lnTo>
                    <a:lnTo>
                      <a:pt x="18" y="118"/>
                    </a:lnTo>
                    <a:lnTo>
                      <a:pt x="18" y="124"/>
                    </a:lnTo>
                    <a:lnTo>
                      <a:pt x="12" y="124"/>
                    </a:lnTo>
                    <a:lnTo>
                      <a:pt x="12" y="118"/>
                    </a:lnTo>
                    <a:lnTo>
                      <a:pt x="6" y="9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6" y="59"/>
                    </a:lnTo>
                    <a:lnTo>
                      <a:pt x="6" y="47"/>
                    </a:lnTo>
                    <a:lnTo>
                      <a:pt x="18" y="41"/>
                    </a:lnTo>
                    <a:lnTo>
                      <a:pt x="30" y="18"/>
                    </a:lnTo>
                    <a:lnTo>
                      <a:pt x="53" y="29"/>
                    </a:lnTo>
                    <a:lnTo>
                      <a:pt x="59" y="41"/>
                    </a:lnTo>
                    <a:lnTo>
                      <a:pt x="71" y="53"/>
                    </a:lnTo>
                    <a:lnTo>
                      <a:pt x="94" y="53"/>
                    </a:lnTo>
                    <a:lnTo>
                      <a:pt x="118" y="65"/>
                    </a:lnTo>
                    <a:lnTo>
                      <a:pt x="130" y="59"/>
                    </a:lnTo>
                    <a:lnTo>
                      <a:pt x="142" y="47"/>
                    </a:lnTo>
                    <a:lnTo>
                      <a:pt x="147" y="35"/>
                    </a:lnTo>
                    <a:lnTo>
                      <a:pt x="153" y="24"/>
                    </a:lnTo>
                    <a:lnTo>
                      <a:pt x="165" y="24"/>
                    </a:lnTo>
                    <a:lnTo>
                      <a:pt x="171" y="24"/>
                    </a:lnTo>
                    <a:lnTo>
                      <a:pt x="183" y="24"/>
                    </a:lnTo>
                    <a:lnTo>
                      <a:pt x="189" y="29"/>
                    </a:lnTo>
                    <a:lnTo>
                      <a:pt x="200" y="29"/>
                    </a:lnTo>
                    <a:lnTo>
                      <a:pt x="200" y="29"/>
                    </a:lnTo>
                    <a:lnTo>
                      <a:pt x="206" y="18"/>
                    </a:lnTo>
                    <a:lnTo>
                      <a:pt x="218" y="18"/>
                    </a:lnTo>
                    <a:lnTo>
                      <a:pt x="230" y="18"/>
                    </a:lnTo>
                    <a:lnTo>
                      <a:pt x="242" y="6"/>
                    </a:lnTo>
                    <a:close/>
                    <a:moveTo>
                      <a:pt x="359" y="200"/>
                    </a:moveTo>
                    <a:lnTo>
                      <a:pt x="359" y="200"/>
                    </a:lnTo>
                    <a:lnTo>
                      <a:pt x="354" y="200"/>
                    </a:lnTo>
                    <a:lnTo>
                      <a:pt x="359" y="194"/>
                    </a:lnTo>
                    <a:lnTo>
                      <a:pt x="359" y="200"/>
                    </a:lnTo>
                    <a:close/>
                    <a:moveTo>
                      <a:pt x="354" y="200"/>
                    </a:moveTo>
                    <a:lnTo>
                      <a:pt x="354" y="206"/>
                    </a:lnTo>
                    <a:lnTo>
                      <a:pt x="354" y="200"/>
                    </a:lnTo>
                    <a:lnTo>
                      <a:pt x="354" y="194"/>
                    </a:lnTo>
                    <a:lnTo>
                      <a:pt x="354" y="200"/>
                    </a:lnTo>
                    <a:close/>
                    <a:moveTo>
                      <a:pt x="354" y="218"/>
                    </a:moveTo>
                    <a:lnTo>
                      <a:pt x="348" y="218"/>
                    </a:lnTo>
                    <a:lnTo>
                      <a:pt x="348" y="218"/>
                    </a:lnTo>
                    <a:lnTo>
                      <a:pt x="348" y="212"/>
                    </a:lnTo>
                    <a:lnTo>
                      <a:pt x="348" y="212"/>
                    </a:lnTo>
                    <a:lnTo>
                      <a:pt x="354" y="212"/>
                    </a:lnTo>
                    <a:lnTo>
                      <a:pt x="354" y="218"/>
                    </a:lnTo>
                    <a:close/>
                    <a:moveTo>
                      <a:pt x="348" y="194"/>
                    </a:moveTo>
                    <a:lnTo>
                      <a:pt x="348" y="194"/>
                    </a:lnTo>
                    <a:lnTo>
                      <a:pt x="342" y="189"/>
                    </a:lnTo>
                    <a:lnTo>
                      <a:pt x="348" y="189"/>
                    </a:lnTo>
                    <a:lnTo>
                      <a:pt x="348" y="194"/>
                    </a:lnTo>
                    <a:close/>
                    <a:moveTo>
                      <a:pt x="348" y="183"/>
                    </a:moveTo>
                    <a:lnTo>
                      <a:pt x="348" y="189"/>
                    </a:lnTo>
                    <a:lnTo>
                      <a:pt x="342" y="183"/>
                    </a:lnTo>
                    <a:lnTo>
                      <a:pt x="342" y="189"/>
                    </a:lnTo>
                    <a:lnTo>
                      <a:pt x="336" y="194"/>
                    </a:lnTo>
                    <a:lnTo>
                      <a:pt x="336" y="194"/>
                    </a:lnTo>
                    <a:lnTo>
                      <a:pt x="336" y="189"/>
                    </a:lnTo>
                    <a:lnTo>
                      <a:pt x="348" y="183"/>
                    </a:lnTo>
                    <a:lnTo>
                      <a:pt x="348" y="183"/>
                    </a:lnTo>
                    <a:close/>
                    <a:moveTo>
                      <a:pt x="342" y="194"/>
                    </a:moveTo>
                    <a:lnTo>
                      <a:pt x="342" y="200"/>
                    </a:lnTo>
                    <a:lnTo>
                      <a:pt x="342" y="200"/>
                    </a:lnTo>
                    <a:lnTo>
                      <a:pt x="342" y="200"/>
                    </a:lnTo>
                    <a:lnTo>
                      <a:pt x="342" y="194"/>
                    </a:lnTo>
                    <a:lnTo>
                      <a:pt x="342" y="194"/>
                    </a:lnTo>
                    <a:close/>
                    <a:moveTo>
                      <a:pt x="336" y="165"/>
                    </a:moveTo>
                    <a:lnTo>
                      <a:pt x="342" y="165"/>
                    </a:lnTo>
                    <a:lnTo>
                      <a:pt x="348" y="165"/>
                    </a:lnTo>
                    <a:lnTo>
                      <a:pt x="348" y="171"/>
                    </a:lnTo>
                    <a:lnTo>
                      <a:pt x="342" y="171"/>
                    </a:lnTo>
                    <a:lnTo>
                      <a:pt x="342" y="177"/>
                    </a:lnTo>
                    <a:lnTo>
                      <a:pt x="342" y="177"/>
                    </a:lnTo>
                    <a:lnTo>
                      <a:pt x="342" y="177"/>
                    </a:lnTo>
                    <a:lnTo>
                      <a:pt x="336" y="171"/>
                    </a:lnTo>
                    <a:lnTo>
                      <a:pt x="336" y="177"/>
                    </a:lnTo>
                    <a:lnTo>
                      <a:pt x="330" y="171"/>
                    </a:lnTo>
                    <a:lnTo>
                      <a:pt x="330" y="165"/>
                    </a:lnTo>
                    <a:lnTo>
                      <a:pt x="330" y="159"/>
                    </a:lnTo>
                    <a:lnTo>
                      <a:pt x="336" y="165"/>
                    </a:lnTo>
                    <a:lnTo>
                      <a:pt x="336" y="165"/>
                    </a:lnTo>
                    <a:close/>
                    <a:moveTo>
                      <a:pt x="330" y="177"/>
                    </a:moveTo>
                    <a:lnTo>
                      <a:pt x="330" y="177"/>
                    </a:lnTo>
                    <a:lnTo>
                      <a:pt x="324" y="177"/>
                    </a:lnTo>
                    <a:lnTo>
                      <a:pt x="330" y="189"/>
                    </a:lnTo>
                    <a:lnTo>
                      <a:pt x="330" y="189"/>
                    </a:lnTo>
                    <a:lnTo>
                      <a:pt x="330" y="183"/>
                    </a:lnTo>
                    <a:lnTo>
                      <a:pt x="330" y="177"/>
                    </a:lnTo>
                    <a:lnTo>
                      <a:pt x="336" y="183"/>
                    </a:lnTo>
                    <a:lnTo>
                      <a:pt x="330" y="194"/>
                    </a:lnTo>
                    <a:lnTo>
                      <a:pt x="324" y="189"/>
                    </a:lnTo>
                    <a:lnTo>
                      <a:pt x="318" y="189"/>
                    </a:lnTo>
                    <a:lnTo>
                      <a:pt x="312" y="183"/>
                    </a:lnTo>
                    <a:lnTo>
                      <a:pt x="318" y="171"/>
                    </a:lnTo>
                    <a:lnTo>
                      <a:pt x="330" y="177"/>
                    </a:lnTo>
                    <a:close/>
                    <a:moveTo>
                      <a:pt x="306" y="177"/>
                    </a:moveTo>
                    <a:lnTo>
                      <a:pt x="306" y="183"/>
                    </a:lnTo>
                    <a:lnTo>
                      <a:pt x="301" y="177"/>
                    </a:lnTo>
                    <a:lnTo>
                      <a:pt x="301" y="177"/>
                    </a:lnTo>
                    <a:lnTo>
                      <a:pt x="306" y="171"/>
                    </a:lnTo>
                    <a:lnTo>
                      <a:pt x="306" y="165"/>
                    </a:lnTo>
                    <a:lnTo>
                      <a:pt x="306" y="165"/>
                    </a:lnTo>
                    <a:lnTo>
                      <a:pt x="312" y="165"/>
                    </a:lnTo>
                    <a:lnTo>
                      <a:pt x="306" y="171"/>
                    </a:lnTo>
                    <a:lnTo>
                      <a:pt x="306" y="177"/>
                    </a:lnTo>
                    <a:close/>
                    <a:moveTo>
                      <a:pt x="283" y="165"/>
                    </a:moveTo>
                    <a:lnTo>
                      <a:pt x="289" y="171"/>
                    </a:lnTo>
                    <a:lnTo>
                      <a:pt x="295" y="171"/>
                    </a:lnTo>
                    <a:lnTo>
                      <a:pt x="295" y="171"/>
                    </a:lnTo>
                    <a:lnTo>
                      <a:pt x="289" y="177"/>
                    </a:lnTo>
                    <a:lnTo>
                      <a:pt x="289" y="183"/>
                    </a:lnTo>
                    <a:lnTo>
                      <a:pt x="283" y="177"/>
                    </a:lnTo>
                    <a:lnTo>
                      <a:pt x="283" y="177"/>
                    </a:lnTo>
                    <a:lnTo>
                      <a:pt x="283" y="171"/>
                    </a:lnTo>
                    <a:lnTo>
                      <a:pt x="283" y="165"/>
                    </a:lnTo>
                    <a:close/>
                    <a:moveTo>
                      <a:pt x="277" y="183"/>
                    </a:moveTo>
                    <a:lnTo>
                      <a:pt x="271" y="183"/>
                    </a:lnTo>
                    <a:lnTo>
                      <a:pt x="271" y="183"/>
                    </a:lnTo>
                    <a:lnTo>
                      <a:pt x="271" y="183"/>
                    </a:lnTo>
                    <a:lnTo>
                      <a:pt x="277" y="183"/>
                    </a:lnTo>
                    <a:lnTo>
                      <a:pt x="277" y="177"/>
                    </a:lnTo>
                    <a:lnTo>
                      <a:pt x="277" y="177"/>
                    </a:lnTo>
                    <a:lnTo>
                      <a:pt x="277" y="183"/>
                    </a:lnTo>
                    <a:close/>
                    <a:moveTo>
                      <a:pt x="271" y="171"/>
                    </a:moveTo>
                    <a:lnTo>
                      <a:pt x="271" y="177"/>
                    </a:lnTo>
                    <a:lnTo>
                      <a:pt x="265" y="183"/>
                    </a:lnTo>
                    <a:lnTo>
                      <a:pt x="265" y="183"/>
                    </a:lnTo>
                    <a:lnTo>
                      <a:pt x="259" y="183"/>
                    </a:lnTo>
                    <a:lnTo>
                      <a:pt x="259" y="177"/>
                    </a:lnTo>
                    <a:lnTo>
                      <a:pt x="265" y="171"/>
                    </a:lnTo>
                    <a:lnTo>
                      <a:pt x="265" y="171"/>
                    </a:lnTo>
                    <a:lnTo>
                      <a:pt x="271" y="171"/>
                    </a:lnTo>
                    <a:lnTo>
                      <a:pt x="271" y="171"/>
                    </a:lnTo>
                    <a:close/>
                    <a:moveTo>
                      <a:pt x="147" y="171"/>
                    </a:moveTo>
                    <a:lnTo>
                      <a:pt x="142" y="177"/>
                    </a:lnTo>
                    <a:lnTo>
                      <a:pt x="142" y="171"/>
                    </a:lnTo>
                    <a:lnTo>
                      <a:pt x="147" y="165"/>
                    </a:lnTo>
                    <a:lnTo>
                      <a:pt x="147" y="171"/>
                    </a:lnTo>
                    <a:close/>
                    <a:moveTo>
                      <a:pt x="142" y="171"/>
                    </a:moveTo>
                    <a:lnTo>
                      <a:pt x="142" y="171"/>
                    </a:lnTo>
                    <a:lnTo>
                      <a:pt x="142" y="171"/>
                    </a:lnTo>
                    <a:lnTo>
                      <a:pt x="142" y="171"/>
                    </a:lnTo>
                    <a:lnTo>
                      <a:pt x="142" y="171"/>
                    </a:lnTo>
                    <a:lnTo>
                      <a:pt x="142" y="171"/>
                    </a:lnTo>
                    <a:close/>
                    <a:moveTo>
                      <a:pt x="118" y="224"/>
                    </a:moveTo>
                    <a:lnTo>
                      <a:pt x="112" y="224"/>
                    </a:lnTo>
                    <a:lnTo>
                      <a:pt x="112" y="218"/>
                    </a:lnTo>
                    <a:lnTo>
                      <a:pt x="112" y="218"/>
                    </a:lnTo>
                    <a:lnTo>
                      <a:pt x="112" y="218"/>
                    </a:lnTo>
                    <a:lnTo>
                      <a:pt x="118" y="224"/>
                    </a:lnTo>
                    <a:close/>
                  </a:path>
                </a:pathLst>
              </a:custGeom>
              <a:solidFill>
                <a:srgbClr val="FFCC99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" name="Freeform 602">
                <a:extLst>
                  <a:ext uri="{FF2B5EF4-FFF2-40B4-BE49-F238E27FC236}">
                    <a16:creationId xmlns:a16="http://schemas.microsoft.com/office/drawing/2014/main" id="{502CE579-8E6F-42F7-896C-0A349D86DC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2813" y="1173162"/>
                <a:ext cx="831850" cy="841375"/>
              </a:xfrm>
              <a:custGeom>
                <a:avLst/>
                <a:gdLst>
                  <a:gd name="T0" fmla="*/ 118 w 524"/>
                  <a:gd name="T1" fmla="*/ 47 h 530"/>
                  <a:gd name="T2" fmla="*/ 130 w 524"/>
                  <a:gd name="T3" fmla="*/ 77 h 530"/>
                  <a:gd name="T4" fmla="*/ 177 w 524"/>
                  <a:gd name="T5" fmla="*/ 89 h 530"/>
                  <a:gd name="T6" fmla="*/ 206 w 524"/>
                  <a:gd name="T7" fmla="*/ 65 h 530"/>
                  <a:gd name="T8" fmla="*/ 248 w 524"/>
                  <a:gd name="T9" fmla="*/ 47 h 530"/>
                  <a:gd name="T10" fmla="*/ 253 w 524"/>
                  <a:gd name="T11" fmla="*/ 53 h 530"/>
                  <a:gd name="T12" fmla="*/ 259 w 524"/>
                  <a:gd name="T13" fmla="*/ 53 h 530"/>
                  <a:gd name="T14" fmla="*/ 265 w 524"/>
                  <a:gd name="T15" fmla="*/ 53 h 530"/>
                  <a:gd name="T16" fmla="*/ 277 w 524"/>
                  <a:gd name="T17" fmla="*/ 53 h 530"/>
                  <a:gd name="T18" fmla="*/ 289 w 524"/>
                  <a:gd name="T19" fmla="*/ 47 h 530"/>
                  <a:gd name="T20" fmla="*/ 306 w 524"/>
                  <a:gd name="T21" fmla="*/ 41 h 530"/>
                  <a:gd name="T22" fmla="*/ 354 w 524"/>
                  <a:gd name="T23" fmla="*/ 30 h 530"/>
                  <a:gd name="T24" fmla="*/ 395 w 524"/>
                  <a:gd name="T25" fmla="*/ 0 h 530"/>
                  <a:gd name="T26" fmla="*/ 412 w 524"/>
                  <a:gd name="T27" fmla="*/ 12 h 530"/>
                  <a:gd name="T28" fmla="*/ 448 w 524"/>
                  <a:gd name="T29" fmla="*/ 12 h 530"/>
                  <a:gd name="T30" fmla="*/ 495 w 524"/>
                  <a:gd name="T31" fmla="*/ 53 h 530"/>
                  <a:gd name="T32" fmla="*/ 477 w 524"/>
                  <a:gd name="T33" fmla="*/ 100 h 530"/>
                  <a:gd name="T34" fmla="*/ 489 w 524"/>
                  <a:gd name="T35" fmla="*/ 130 h 530"/>
                  <a:gd name="T36" fmla="*/ 495 w 524"/>
                  <a:gd name="T37" fmla="*/ 130 h 530"/>
                  <a:gd name="T38" fmla="*/ 524 w 524"/>
                  <a:gd name="T39" fmla="*/ 159 h 530"/>
                  <a:gd name="T40" fmla="*/ 518 w 524"/>
                  <a:gd name="T41" fmla="*/ 201 h 530"/>
                  <a:gd name="T42" fmla="*/ 495 w 524"/>
                  <a:gd name="T43" fmla="*/ 224 h 530"/>
                  <a:gd name="T44" fmla="*/ 471 w 524"/>
                  <a:gd name="T45" fmla="*/ 254 h 530"/>
                  <a:gd name="T46" fmla="*/ 442 w 524"/>
                  <a:gd name="T47" fmla="*/ 289 h 530"/>
                  <a:gd name="T48" fmla="*/ 430 w 524"/>
                  <a:gd name="T49" fmla="*/ 342 h 530"/>
                  <a:gd name="T50" fmla="*/ 448 w 524"/>
                  <a:gd name="T51" fmla="*/ 383 h 530"/>
                  <a:gd name="T52" fmla="*/ 465 w 524"/>
                  <a:gd name="T53" fmla="*/ 436 h 530"/>
                  <a:gd name="T54" fmla="*/ 430 w 524"/>
                  <a:gd name="T55" fmla="*/ 507 h 530"/>
                  <a:gd name="T56" fmla="*/ 371 w 524"/>
                  <a:gd name="T57" fmla="*/ 495 h 530"/>
                  <a:gd name="T58" fmla="*/ 306 w 524"/>
                  <a:gd name="T59" fmla="*/ 489 h 530"/>
                  <a:gd name="T60" fmla="*/ 248 w 524"/>
                  <a:gd name="T61" fmla="*/ 507 h 530"/>
                  <a:gd name="T62" fmla="*/ 165 w 524"/>
                  <a:gd name="T63" fmla="*/ 513 h 530"/>
                  <a:gd name="T64" fmla="*/ 83 w 524"/>
                  <a:gd name="T65" fmla="*/ 507 h 530"/>
                  <a:gd name="T66" fmla="*/ 106 w 524"/>
                  <a:gd name="T67" fmla="*/ 495 h 530"/>
                  <a:gd name="T68" fmla="*/ 106 w 524"/>
                  <a:gd name="T69" fmla="*/ 448 h 530"/>
                  <a:gd name="T70" fmla="*/ 142 w 524"/>
                  <a:gd name="T71" fmla="*/ 395 h 530"/>
                  <a:gd name="T72" fmla="*/ 136 w 524"/>
                  <a:gd name="T73" fmla="*/ 365 h 530"/>
                  <a:gd name="T74" fmla="*/ 112 w 524"/>
                  <a:gd name="T75" fmla="*/ 330 h 530"/>
                  <a:gd name="T76" fmla="*/ 83 w 524"/>
                  <a:gd name="T77" fmla="*/ 295 h 530"/>
                  <a:gd name="T78" fmla="*/ 53 w 524"/>
                  <a:gd name="T79" fmla="*/ 230 h 530"/>
                  <a:gd name="T80" fmla="*/ 12 w 524"/>
                  <a:gd name="T81" fmla="*/ 130 h 530"/>
                  <a:gd name="T82" fmla="*/ 35 w 524"/>
                  <a:gd name="T83" fmla="*/ 118 h 530"/>
                  <a:gd name="T84" fmla="*/ 83 w 524"/>
                  <a:gd name="T85" fmla="*/ 124 h 530"/>
                  <a:gd name="T86" fmla="*/ 71 w 524"/>
                  <a:gd name="T87" fmla="*/ 100 h 530"/>
                  <a:gd name="T88" fmla="*/ 35 w 524"/>
                  <a:gd name="T89" fmla="*/ 47 h 530"/>
                  <a:gd name="T90" fmla="*/ 65 w 524"/>
                  <a:gd name="T91" fmla="*/ 30 h 530"/>
                  <a:gd name="T92" fmla="*/ 59 w 524"/>
                  <a:gd name="T93" fmla="*/ 283 h 530"/>
                  <a:gd name="T94" fmla="*/ 47 w 524"/>
                  <a:gd name="T95" fmla="*/ 277 h 530"/>
                  <a:gd name="T96" fmla="*/ 53 w 524"/>
                  <a:gd name="T97" fmla="*/ 271 h 530"/>
                  <a:gd name="T98" fmla="*/ 18 w 524"/>
                  <a:gd name="T99" fmla="*/ 30 h 530"/>
                  <a:gd name="T100" fmla="*/ 24 w 524"/>
                  <a:gd name="T101" fmla="*/ 41 h 530"/>
                  <a:gd name="T102" fmla="*/ 12 w 524"/>
                  <a:gd name="T103" fmla="*/ 36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4" h="530">
                    <a:moveTo>
                      <a:pt x="106" y="36"/>
                    </a:moveTo>
                    <a:lnTo>
                      <a:pt x="118" y="41"/>
                    </a:lnTo>
                    <a:lnTo>
                      <a:pt x="118" y="47"/>
                    </a:lnTo>
                    <a:lnTo>
                      <a:pt x="118" y="65"/>
                    </a:lnTo>
                    <a:lnTo>
                      <a:pt x="118" y="71"/>
                    </a:lnTo>
                    <a:lnTo>
                      <a:pt x="130" y="77"/>
                    </a:lnTo>
                    <a:lnTo>
                      <a:pt x="165" y="77"/>
                    </a:lnTo>
                    <a:lnTo>
                      <a:pt x="171" y="83"/>
                    </a:lnTo>
                    <a:lnTo>
                      <a:pt x="177" y="89"/>
                    </a:lnTo>
                    <a:lnTo>
                      <a:pt x="189" y="89"/>
                    </a:lnTo>
                    <a:lnTo>
                      <a:pt x="195" y="77"/>
                    </a:lnTo>
                    <a:lnTo>
                      <a:pt x="206" y="65"/>
                    </a:lnTo>
                    <a:lnTo>
                      <a:pt x="218" y="59"/>
                    </a:lnTo>
                    <a:lnTo>
                      <a:pt x="224" y="53"/>
                    </a:lnTo>
                    <a:lnTo>
                      <a:pt x="248" y="47"/>
                    </a:lnTo>
                    <a:lnTo>
                      <a:pt x="248" y="47"/>
                    </a:lnTo>
                    <a:lnTo>
                      <a:pt x="248" y="47"/>
                    </a:lnTo>
                    <a:lnTo>
                      <a:pt x="253" y="53"/>
                    </a:lnTo>
                    <a:lnTo>
                      <a:pt x="259" y="53"/>
                    </a:lnTo>
                    <a:lnTo>
                      <a:pt x="259" y="53"/>
                    </a:lnTo>
                    <a:lnTo>
                      <a:pt x="259" y="53"/>
                    </a:lnTo>
                    <a:lnTo>
                      <a:pt x="259" y="53"/>
                    </a:lnTo>
                    <a:lnTo>
                      <a:pt x="265" y="53"/>
                    </a:lnTo>
                    <a:lnTo>
                      <a:pt x="265" y="53"/>
                    </a:lnTo>
                    <a:lnTo>
                      <a:pt x="271" y="53"/>
                    </a:lnTo>
                    <a:lnTo>
                      <a:pt x="277" y="53"/>
                    </a:lnTo>
                    <a:lnTo>
                      <a:pt x="277" y="53"/>
                    </a:lnTo>
                    <a:lnTo>
                      <a:pt x="277" y="53"/>
                    </a:lnTo>
                    <a:lnTo>
                      <a:pt x="289" y="47"/>
                    </a:lnTo>
                    <a:lnTo>
                      <a:pt x="289" y="47"/>
                    </a:lnTo>
                    <a:lnTo>
                      <a:pt x="301" y="47"/>
                    </a:lnTo>
                    <a:lnTo>
                      <a:pt x="306" y="47"/>
                    </a:lnTo>
                    <a:lnTo>
                      <a:pt x="306" y="41"/>
                    </a:lnTo>
                    <a:lnTo>
                      <a:pt x="324" y="36"/>
                    </a:lnTo>
                    <a:lnTo>
                      <a:pt x="348" y="41"/>
                    </a:lnTo>
                    <a:lnTo>
                      <a:pt x="354" y="30"/>
                    </a:lnTo>
                    <a:lnTo>
                      <a:pt x="383" y="24"/>
                    </a:lnTo>
                    <a:lnTo>
                      <a:pt x="389" y="12"/>
                    </a:lnTo>
                    <a:lnTo>
                      <a:pt x="395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2" y="12"/>
                    </a:lnTo>
                    <a:lnTo>
                      <a:pt x="424" y="12"/>
                    </a:lnTo>
                    <a:lnTo>
                      <a:pt x="436" y="18"/>
                    </a:lnTo>
                    <a:lnTo>
                      <a:pt x="448" y="12"/>
                    </a:lnTo>
                    <a:lnTo>
                      <a:pt x="471" y="18"/>
                    </a:lnTo>
                    <a:lnTo>
                      <a:pt x="507" y="30"/>
                    </a:lnTo>
                    <a:lnTo>
                      <a:pt x="495" y="53"/>
                    </a:lnTo>
                    <a:lnTo>
                      <a:pt x="483" y="59"/>
                    </a:lnTo>
                    <a:lnTo>
                      <a:pt x="483" y="71"/>
                    </a:lnTo>
                    <a:lnTo>
                      <a:pt x="477" y="100"/>
                    </a:lnTo>
                    <a:lnTo>
                      <a:pt x="477" y="100"/>
                    </a:lnTo>
                    <a:lnTo>
                      <a:pt x="483" y="106"/>
                    </a:lnTo>
                    <a:lnTo>
                      <a:pt x="489" y="130"/>
                    </a:lnTo>
                    <a:lnTo>
                      <a:pt x="489" y="136"/>
                    </a:lnTo>
                    <a:lnTo>
                      <a:pt x="495" y="136"/>
                    </a:lnTo>
                    <a:lnTo>
                      <a:pt x="495" y="130"/>
                    </a:lnTo>
                    <a:lnTo>
                      <a:pt x="507" y="136"/>
                    </a:lnTo>
                    <a:lnTo>
                      <a:pt x="518" y="136"/>
                    </a:lnTo>
                    <a:lnTo>
                      <a:pt x="524" y="159"/>
                    </a:lnTo>
                    <a:lnTo>
                      <a:pt x="524" y="177"/>
                    </a:lnTo>
                    <a:lnTo>
                      <a:pt x="524" y="195"/>
                    </a:lnTo>
                    <a:lnTo>
                      <a:pt x="518" y="201"/>
                    </a:lnTo>
                    <a:lnTo>
                      <a:pt x="513" y="206"/>
                    </a:lnTo>
                    <a:lnTo>
                      <a:pt x="507" y="218"/>
                    </a:lnTo>
                    <a:lnTo>
                      <a:pt x="495" y="224"/>
                    </a:lnTo>
                    <a:lnTo>
                      <a:pt x="495" y="230"/>
                    </a:lnTo>
                    <a:lnTo>
                      <a:pt x="483" y="248"/>
                    </a:lnTo>
                    <a:lnTo>
                      <a:pt x="471" y="254"/>
                    </a:lnTo>
                    <a:lnTo>
                      <a:pt x="465" y="259"/>
                    </a:lnTo>
                    <a:lnTo>
                      <a:pt x="460" y="271"/>
                    </a:lnTo>
                    <a:lnTo>
                      <a:pt x="442" y="289"/>
                    </a:lnTo>
                    <a:lnTo>
                      <a:pt x="442" y="295"/>
                    </a:lnTo>
                    <a:lnTo>
                      <a:pt x="436" y="312"/>
                    </a:lnTo>
                    <a:lnTo>
                      <a:pt x="430" y="342"/>
                    </a:lnTo>
                    <a:lnTo>
                      <a:pt x="430" y="360"/>
                    </a:lnTo>
                    <a:lnTo>
                      <a:pt x="430" y="365"/>
                    </a:lnTo>
                    <a:lnTo>
                      <a:pt x="448" y="383"/>
                    </a:lnTo>
                    <a:lnTo>
                      <a:pt x="448" y="401"/>
                    </a:lnTo>
                    <a:lnTo>
                      <a:pt x="460" y="418"/>
                    </a:lnTo>
                    <a:lnTo>
                      <a:pt x="465" y="436"/>
                    </a:lnTo>
                    <a:lnTo>
                      <a:pt x="465" y="454"/>
                    </a:lnTo>
                    <a:lnTo>
                      <a:pt x="442" y="483"/>
                    </a:lnTo>
                    <a:lnTo>
                      <a:pt x="430" y="507"/>
                    </a:lnTo>
                    <a:lnTo>
                      <a:pt x="418" y="513"/>
                    </a:lnTo>
                    <a:lnTo>
                      <a:pt x="395" y="507"/>
                    </a:lnTo>
                    <a:lnTo>
                      <a:pt x="371" y="495"/>
                    </a:lnTo>
                    <a:lnTo>
                      <a:pt x="359" y="489"/>
                    </a:lnTo>
                    <a:lnTo>
                      <a:pt x="336" y="489"/>
                    </a:lnTo>
                    <a:lnTo>
                      <a:pt x="306" y="489"/>
                    </a:lnTo>
                    <a:lnTo>
                      <a:pt x="289" y="495"/>
                    </a:lnTo>
                    <a:lnTo>
                      <a:pt x="277" y="507"/>
                    </a:lnTo>
                    <a:lnTo>
                      <a:pt x="248" y="507"/>
                    </a:lnTo>
                    <a:lnTo>
                      <a:pt x="218" y="530"/>
                    </a:lnTo>
                    <a:lnTo>
                      <a:pt x="195" y="525"/>
                    </a:lnTo>
                    <a:lnTo>
                      <a:pt x="165" y="513"/>
                    </a:lnTo>
                    <a:lnTo>
                      <a:pt x="147" y="513"/>
                    </a:lnTo>
                    <a:lnTo>
                      <a:pt x="124" y="501"/>
                    </a:lnTo>
                    <a:lnTo>
                      <a:pt x="83" y="507"/>
                    </a:lnTo>
                    <a:lnTo>
                      <a:pt x="89" y="495"/>
                    </a:lnTo>
                    <a:lnTo>
                      <a:pt x="94" y="489"/>
                    </a:lnTo>
                    <a:lnTo>
                      <a:pt x="106" y="495"/>
                    </a:lnTo>
                    <a:lnTo>
                      <a:pt x="112" y="489"/>
                    </a:lnTo>
                    <a:lnTo>
                      <a:pt x="118" y="477"/>
                    </a:lnTo>
                    <a:lnTo>
                      <a:pt x="106" y="448"/>
                    </a:lnTo>
                    <a:lnTo>
                      <a:pt x="106" y="424"/>
                    </a:lnTo>
                    <a:lnTo>
                      <a:pt x="112" y="413"/>
                    </a:lnTo>
                    <a:lnTo>
                      <a:pt x="142" y="395"/>
                    </a:lnTo>
                    <a:lnTo>
                      <a:pt x="142" y="383"/>
                    </a:lnTo>
                    <a:lnTo>
                      <a:pt x="142" y="377"/>
                    </a:lnTo>
                    <a:lnTo>
                      <a:pt x="136" y="365"/>
                    </a:lnTo>
                    <a:lnTo>
                      <a:pt x="130" y="360"/>
                    </a:lnTo>
                    <a:lnTo>
                      <a:pt x="106" y="348"/>
                    </a:lnTo>
                    <a:lnTo>
                      <a:pt x="112" y="330"/>
                    </a:lnTo>
                    <a:lnTo>
                      <a:pt x="106" y="312"/>
                    </a:lnTo>
                    <a:lnTo>
                      <a:pt x="94" y="301"/>
                    </a:lnTo>
                    <a:lnTo>
                      <a:pt x="83" y="295"/>
                    </a:lnTo>
                    <a:lnTo>
                      <a:pt x="83" y="283"/>
                    </a:lnTo>
                    <a:lnTo>
                      <a:pt x="65" y="242"/>
                    </a:lnTo>
                    <a:lnTo>
                      <a:pt x="53" y="230"/>
                    </a:lnTo>
                    <a:lnTo>
                      <a:pt x="47" y="206"/>
                    </a:lnTo>
                    <a:lnTo>
                      <a:pt x="24" y="171"/>
                    </a:lnTo>
                    <a:lnTo>
                      <a:pt x="12" y="130"/>
                    </a:lnTo>
                    <a:lnTo>
                      <a:pt x="0" y="106"/>
                    </a:lnTo>
                    <a:lnTo>
                      <a:pt x="12" y="106"/>
                    </a:lnTo>
                    <a:lnTo>
                      <a:pt x="35" y="118"/>
                    </a:lnTo>
                    <a:lnTo>
                      <a:pt x="53" y="136"/>
                    </a:lnTo>
                    <a:lnTo>
                      <a:pt x="77" y="136"/>
                    </a:lnTo>
                    <a:lnTo>
                      <a:pt x="83" y="124"/>
                    </a:lnTo>
                    <a:lnTo>
                      <a:pt x="83" y="112"/>
                    </a:lnTo>
                    <a:lnTo>
                      <a:pt x="77" y="100"/>
                    </a:lnTo>
                    <a:lnTo>
                      <a:pt x="71" y="100"/>
                    </a:lnTo>
                    <a:lnTo>
                      <a:pt x="59" y="77"/>
                    </a:lnTo>
                    <a:lnTo>
                      <a:pt x="41" y="59"/>
                    </a:lnTo>
                    <a:lnTo>
                      <a:pt x="35" y="47"/>
                    </a:lnTo>
                    <a:lnTo>
                      <a:pt x="47" y="36"/>
                    </a:lnTo>
                    <a:lnTo>
                      <a:pt x="59" y="30"/>
                    </a:lnTo>
                    <a:lnTo>
                      <a:pt x="65" y="30"/>
                    </a:lnTo>
                    <a:lnTo>
                      <a:pt x="89" y="41"/>
                    </a:lnTo>
                    <a:lnTo>
                      <a:pt x="106" y="36"/>
                    </a:lnTo>
                    <a:close/>
                    <a:moveTo>
                      <a:pt x="59" y="283"/>
                    </a:moveTo>
                    <a:lnTo>
                      <a:pt x="53" y="283"/>
                    </a:lnTo>
                    <a:lnTo>
                      <a:pt x="53" y="283"/>
                    </a:lnTo>
                    <a:lnTo>
                      <a:pt x="47" y="277"/>
                    </a:lnTo>
                    <a:lnTo>
                      <a:pt x="47" y="271"/>
                    </a:lnTo>
                    <a:lnTo>
                      <a:pt x="53" y="271"/>
                    </a:lnTo>
                    <a:lnTo>
                      <a:pt x="53" y="271"/>
                    </a:lnTo>
                    <a:lnTo>
                      <a:pt x="59" y="277"/>
                    </a:lnTo>
                    <a:lnTo>
                      <a:pt x="59" y="283"/>
                    </a:lnTo>
                    <a:close/>
                    <a:moveTo>
                      <a:pt x="18" y="30"/>
                    </a:moveTo>
                    <a:lnTo>
                      <a:pt x="24" y="36"/>
                    </a:lnTo>
                    <a:lnTo>
                      <a:pt x="24" y="36"/>
                    </a:lnTo>
                    <a:lnTo>
                      <a:pt x="24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2" y="36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FFCC99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" name="Freeform 622">
                <a:extLst>
                  <a:ext uri="{FF2B5EF4-FFF2-40B4-BE49-F238E27FC236}">
                    <a16:creationId xmlns:a16="http://schemas.microsoft.com/office/drawing/2014/main" id="{520B1E50-6BC4-4021-A46F-520602FD1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9650" y="2622550"/>
                <a:ext cx="504825" cy="869950"/>
              </a:xfrm>
              <a:custGeom>
                <a:avLst/>
                <a:gdLst>
                  <a:gd name="T0" fmla="*/ 294 w 318"/>
                  <a:gd name="T1" fmla="*/ 36 h 548"/>
                  <a:gd name="T2" fmla="*/ 300 w 318"/>
                  <a:gd name="T3" fmla="*/ 83 h 548"/>
                  <a:gd name="T4" fmla="*/ 300 w 318"/>
                  <a:gd name="T5" fmla="*/ 95 h 548"/>
                  <a:gd name="T6" fmla="*/ 259 w 318"/>
                  <a:gd name="T7" fmla="*/ 106 h 548"/>
                  <a:gd name="T8" fmla="*/ 241 w 318"/>
                  <a:gd name="T9" fmla="*/ 118 h 548"/>
                  <a:gd name="T10" fmla="*/ 218 w 318"/>
                  <a:gd name="T11" fmla="*/ 106 h 548"/>
                  <a:gd name="T12" fmla="*/ 200 w 318"/>
                  <a:gd name="T13" fmla="*/ 124 h 548"/>
                  <a:gd name="T14" fmla="*/ 230 w 318"/>
                  <a:gd name="T15" fmla="*/ 153 h 548"/>
                  <a:gd name="T16" fmla="*/ 253 w 318"/>
                  <a:gd name="T17" fmla="*/ 195 h 548"/>
                  <a:gd name="T18" fmla="*/ 241 w 318"/>
                  <a:gd name="T19" fmla="*/ 224 h 548"/>
                  <a:gd name="T20" fmla="*/ 247 w 318"/>
                  <a:gd name="T21" fmla="*/ 260 h 548"/>
                  <a:gd name="T22" fmla="*/ 253 w 318"/>
                  <a:gd name="T23" fmla="*/ 301 h 548"/>
                  <a:gd name="T24" fmla="*/ 253 w 318"/>
                  <a:gd name="T25" fmla="*/ 336 h 548"/>
                  <a:gd name="T26" fmla="*/ 259 w 318"/>
                  <a:gd name="T27" fmla="*/ 377 h 548"/>
                  <a:gd name="T28" fmla="*/ 265 w 318"/>
                  <a:gd name="T29" fmla="*/ 430 h 548"/>
                  <a:gd name="T30" fmla="*/ 259 w 318"/>
                  <a:gd name="T31" fmla="*/ 472 h 548"/>
                  <a:gd name="T32" fmla="*/ 277 w 318"/>
                  <a:gd name="T33" fmla="*/ 507 h 548"/>
                  <a:gd name="T34" fmla="*/ 318 w 318"/>
                  <a:gd name="T35" fmla="*/ 519 h 548"/>
                  <a:gd name="T36" fmla="*/ 300 w 318"/>
                  <a:gd name="T37" fmla="*/ 548 h 548"/>
                  <a:gd name="T38" fmla="*/ 247 w 318"/>
                  <a:gd name="T39" fmla="*/ 548 h 548"/>
                  <a:gd name="T40" fmla="*/ 206 w 318"/>
                  <a:gd name="T41" fmla="*/ 548 h 548"/>
                  <a:gd name="T42" fmla="*/ 188 w 318"/>
                  <a:gd name="T43" fmla="*/ 519 h 548"/>
                  <a:gd name="T44" fmla="*/ 153 w 318"/>
                  <a:gd name="T45" fmla="*/ 548 h 548"/>
                  <a:gd name="T46" fmla="*/ 141 w 318"/>
                  <a:gd name="T47" fmla="*/ 513 h 548"/>
                  <a:gd name="T48" fmla="*/ 147 w 318"/>
                  <a:gd name="T49" fmla="*/ 495 h 548"/>
                  <a:gd name="T50" fmla="*/ 135 w 318"/>
                  <a:gd name="T51" fmla="*/ 472 h 548"/>
                  <a:gd name="T52" fmla="*/ 94 w 318"/>
                  <a:gd name="T53" fmla="*/ 454 h 548"/>
                  <a:gd name="T54" fmla="*/ 77 w 318"/>
                  <a:gd name="T55" fmla="*/ 460 h 548"/>
                  <a:gd name="T56" fmla="*/ 59 w 318"/>
                  <a:gd name="T57" fmla="*/ 436 h 548"/>
                  <a:gd name="T58" fmla="*/ 35 w 318"/>
                  <a:gd name="T59" fmla="*/ 448 h 548"/>
                  <a:gd name="T60" fmla="*/ 24 w 318"/>
                  <a:gd name="T61" fmla="*/ 419 h 548"/>
                  <a:gd name="T62" fmla="*/ 12 w 318"/>
                  <a:gd name="T63" fmla="*/ 395 h 548"/>
                  <a:gd name="T64" fmla="*/ 12 w 318"/>
                  <a:gd name="T65" fmla="*/ 377 h 548"/>
                  <a:gd name="T66" fmla="*/ 0 w 318"/>
                  <a:gd name="T67" fmla="*/ 360 h 548"/>
                  <a:gd name="T68" fmla="*/ 18 w 318"/>
                  <a:gd name="T69" fmla="*/ 318 h 548"/>
                  <a:gd name="T70" fmla="*/ 59 w 318"/>
                  <a:gd name="T71" fmla="*/ 271 h 548"/>
                  <a:gd name="T72" fmla="*/ 88 w 318"/>
                  <a:gd name="T73" fmla="*/ 260 h 548"/>
                  <a:gd name="T74" fmla="*/ 94 w 318"/>
                  <a:gd name="T75" fmla="*/ 212 h 548"/>
                  <a:gd name="T76" fmla="*/ 59 w 318"/>
                  <a:gd name="T77" fmla="*/ 207 h 548"/>
                  <a:gd name="T78" fmla="*/ 35 w 318"/>
                  <a:gd name="T79" fmla="*/ 183 h 548"/>
                  <a:gd name="T80" fmla="*/ 24 w 318"/>
                  <a:gd name="T81" fmla="*/ 159 h 548"/>
                  <a:gd name="T82" fmla="*/ 29 w 318"/>
                  <a:gd name="T83" fmla="*/ 130 h 548"/>
                  <a:gd name="T84" fmla="*/ 47 w 318"/>
                  <a:gd name="T85" fmla="*/ 106 h 548"/>
                  <a:gd name="T86" fmla="*/ 29 w 318"/>
                  <a:gd name="T87" fmla="*/ 71 h 548"/>
                  <a:gd name="T88" fmla="*/ 59 w 318"/>
                  <a:gd name="T89" fmla="*/ 95 h 548"/>
                  <a:gd name="T90" fmla="*/ 130 w 318"/>
                  <a:gd name="T91" fmla="*/ 42 h 548"/>
                  <a:gd name="T92" fmla="*/ 165 w 318"/>
                  <a:gd name="T93" fmla="*/ 0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18" h="548">
                    <a:moveTo>
                      <a:pt x="294" y="18"/>
                    </a:moveTo>
                    <a:lnTo>
                      <a:pt x="294" y="24"/>
                    </a:lnTo>
                    <a:lnTo>
                      <a:pt x="294" y="36"/>
                    </a:lnTo>
                    <a:lnTo>
                      <a:pt x="283" y="47"/>
                    </a:lnTo>
                    <a:lnTo>
                      <a:pt x="283" y="71"/>
                    </a:lnTo>
                    <a:lnTo>
                      <a:pt x="300" y="83"/>
                    </a:lnTo>
                    <a:lnTo>
                      <a:pt x="312" y="89"/>
                    </a:lnTo>
                    <a:lnTo>
                      <a:pt x="312" y="95"/>
                    </a:lnTo>
                    <a:lnTo>
                      <a:pt x="300" y="95"/>
                    </a:lnTo>
                    <a:lnTo>
                      <a:pt x="300" y="106"/>
                    </a:lnTo>
                    <a:lnTo>
                      <a:pt x="294" y="112"/>
                    </a:lnTo>
                    <a:lnTo>
                      <a:pt x="259" y="106"/>
                    </a:lnTo>
                    <a:lnTo>
                      <a:pt x="247" y="106"/>
                    </a:lnTo>
                    <a:lnTo>
                      <a:pt x="247" y="118"/>
                    </a:lnTo>
                    <a:lnTo>
                      <a:pt x="241" y="118"/>
                    </a:lnTo>
                    <a:lnTo>
                      <a:pt x="236" y="112"/>
                    </a:lnTo>
                    <a:lnTo>
                      <a:pt x="224" y="118"/>
                    </a:lnTo>
                    <a:lnTo>
                      <a:pt x="218" y="106"/>
                    </a:lnTo>
                    <a:lnTo>
                      <a:pt x="212" y="112"/>
                    </a:lnTo>
                    <a:lnTo>
                      <a:pt x="206" y="118"/>
                    </a:lnTo>
                    <a:lnTo>
                      <a:pt x="200" y="124"/>
                    </a:lnTo>
                    <a:lnTo>
                      <a:pt x="212" y="142"/>
                    </a:lnTo>
                    <a:lnTo>
                      <a:pt x="224" y="148"/>
                    </a:lnTo>
                    <a:lnTo>
                      <a:pt x="230" y="153"/>
                    </a:lnTo>
                    <a:lnTo>
                      <a:pt x="236" y="159"/>
                    </a:lnTo>
                    <a:lnTo>
                      <a:pt x="253" y="171"/>
                    </a:lnTo>
                    <a:lnTo>
                      <a:pt x="253" y="195"/>
                    </a:lnTo>
                    <a:lnTo>
                      <a:pt x="259" y="207"/>
                    </a:lnTo>
                    <a:lnTo>
                      <a:pt x="247" y="212"/>
                    </a:lnTo>
                    <a:lnTo>
                      <a:pt x="241" y="224"/>
                    </a:lnTo>
                    <a:lnTo>
                      <a:pt x="247" y="236"/>
                    </a:lnTo>
                    <a:lnTo>
                      <a:pt x="259" y="242"/>
                    </a:lnTo>
                    <a:lnTo>
                      <a:pt x="247" y="260"/>
                    </a:lnTo>
                    <a:lnTo>
                      <a:pt x="253" y="283"/>
                    </a:lnTo>
                    <a:lnTo>
                      <a:pt x="247" y="289"/>
                    </a:lnTo>
                    <a:lnTo>
                      <a:pt x="253" y="301"/>
                    </a:lnTo>
                    <a:lnTo>
                      <a:pt x="247" y="313"/>
                    </a:lnTo>
                    <a:lnTo>
                      <a:pt x="247" y="318"/>
                    </a:lnTo>
                    <a:lnTo>
                      <a:pt x="253" y="336"/>
                    </a:lnTo>
                    <a:lnTo>
                      <a:pt x="247" y="354"/>
                    </a:lnTo>
                    <a:lnTo>
                      <a:pt x="247" y="360"/>
                    </a:lnTo>
                    <a:lnTo>
                      <a:pt x="259" y="377"/>
                    </a:lnTo>
                    <a:lnTo>
                      <a:pt x="277" y="401"/>
                    </a:lnTo>
                    <a:lnTo>
                      <a:pt x="265" y="419"/>
                    </a:lnTo>
                    <a:lnTo>
                      <a:pt x="265" y="430"/>
                    </a:lnTo>
                    <a:lnTo>
                      <a:pt x="271" y="436"/>
                    </a:lnTo>
                    <a:lnTo>
                      <a:pt x="265" y="448"/>
                    </a:lnTo>
                    <a:lnTo>
                      <a:pt x="259" y="472"/>
                    </a:lnTo>
                    <a:lnTo>
                      <a:pt x="277" y="489"/>
                    </a:lnTo>
                    <a:lnTo>
                      <a:pt x="277" y="501"/>
                    </a:lnTo>
                    <a:lnTo>
                      <a:pt x="277" y="507"/>
                    </a:lnTo>
                    <a:lnTo>
                      <a:pt x="300" y="519"/>
                    </a:lnTo>
                    <a:lnTo>
                      <a:pt x="312" y="513"/>
                    </a:lnTo>
                    <a:lnTo>
                      <a:pt x="318" y="519"/>
                    </a:lnTo>
                    <a:lnTo>
                      <a:pt x="306" y="536"/>
                    </a:lnTo>
                    <a:lnTo>
                      <a:pt x="300" y="542"/>
                    </a:lnTo>
                    <a:lnTo>
                      <a:pt x="300" y="548"/>
                    </a:lnTo>
                    <a:lnTo>
                      <a:pt x="289" y="548"/>
                    </a:lnTo>
                    <a:lnTo>
                      <a:pt x="259" y="542"/>
                    </a:lnTo>
                    <a:lnTo>
                      <a:pt x="247" y="548"/>
                    </a:lnTo>
                    <a:lnTo>
                      <a:pt x="241" y="536"/>
                    </a:lnTo>
                    <a:lnTo>
                      <a:pt x="224" y="548"/>
                    </a:lnTo>
                    <a:lnTo>
                      <a:pt x="206" y="548"/>
                    </a:lnTo>
                    <a:lnTo>
                      <a:pt x="194" y="536"/>
                    </a:lnTo>
                    <a:lnTo>
                      <a:pt x="194" y="525"/>
                    </a:lnTo>
                    <a:lnTo>
                      <a:pt x="188" y="519"/>
                    </a:lnTo>
                    <a:lnTo>
                      <a:pt x="171" y="536"/>
                    </a:lnTo>
                    <a:lnTo>
                      <a:pt x="171" y="548"/>
                    </a:lnTo>
                    <a:lnTo>
                      <a:pt x="153" y="548"/>
                    </a:lnTo>
                    <a:lnTo>
                      <a:pt x="147" y="525"/>
                    </a:lnTo>
                    <a:lnTo>
                      <a:pt x="153" y="519"/>
                    </a:lnTo>
                    <a:lnTo>
                      <a:pt x="141" y="513"/>
                    </a:lnTo>
                    <a:lnTo>
                      <a:pt x="135" y="507"/>
                    </a:lnTo>
                    <a:lnTo>
                      <a:pt x="135" y="501"/>
                    </a:lnTo>
                    <a:lnTo>
                      <a:pt x="147" y="495"/>
                    </a:lnTo>
                    <a:lnTo>
                      <a:pt x="141" y="483"/>
                    </a:lnTo>
                    <a:lnTo>
                      <a:pt x="135" y="483"/>
                    </a:lnTo>
                    <a:lnTo>
                      <a:pt x="135" y="472"/>
                    </a:lnTo>
                    <a:lnTo>
                      <a:pt x="124" y="466"/>
                    </a:lnTo>
                    <a:lnTo>
                      <a:pt x="94" y="472"/>
                    </a:lnTo>
                    <a:lnTo>
                      <a:pt x="94" y="454"/>
                    </a:lnTo>
                    <a:lnTo>
                      <a:pt x="88" y="460"/>
                    </a:lnTo>
                    <a:lnTo>
                      <a:pt x="82" y="454"/>
                    </a:lnTo>
                    <a:lnTo>
                      <a:pt x="77" y="460"/>
                    </a:lnTo>
                    <a:lnTo>
                      <a:pt x="77" y="454"/>
                    </a:lnTo>
                    <a:lnTo>
                      <a:pt x="65" y="448"/>
                    </a:lnTo>
                    <a:lnTo>
                      <a:pt x="59" y="436"/>
                    </a:lnTo>
                    <a:lnTo>
                      <a:pt x="41" y="436"/>
                    </a:lnTo>
                    <a:lnTo>
                      <a:pt x="41" y="448"/>
                    </a:lnTo>
                    <a:lnTo>
                      <a:pt x="35" y="448"/>
                    </a:lnTo>
                    <a:lnTo>
                      <a:pt x="24" y="436"/>
                    </a:lnTo>
                    <a:lnTo>
                      <a:pt x="29" y="430"/>
                    </a:lnTo>
                    <a:lnTo>
                      <a:pt x="24" y="419"/>
                    </a:lnTo>
                    <a:lnTo>
                      <a:pt x="24" y="419"/>
                    </a:lnTo>
                    <a:lnTo>
                      <a:pt x="24" y="413"/>
                    </a:lnTo>
                    <a:lnTo>
                      <a:pt x="12" y="395"/>
                    </a:lnTo>
                    <a:lnTo>
                      <a:pt x="18" y="389"/>
                    </a:lnTo>
                    <a:lnTo>
                      <a:pt x="18" y="383"/>
                    </a:lnTo>
                    <a:lnTo>
                      <a:pt x="12" y="377"/>
                    </a:lnTo>
                    <a:lnTo>
                      <a:pt x="12" y="371"/>
                    </a:lnTo>
                    <a:lnTo>
                      <a:pt x="0" y="366"/>
                    </a:lnTo>
                    <a:lnTo>
                      <a:pt x="0" y="360"/>
                    </a:lnTo>
                    <a:lnTo>
                      <a:pt x="6" y="348"/>
                    </a:lnTo>
                    <a:lnTo>
                      <a:pt x="18" y="336"/>
                    </a:lnTo>
                    <a:lnTo>
                      <a:pt x="18" y="318"/>
                    </a:lnTo>
                    <a:lnTo>
                      <a:pt x="35" y="295"/>
                    </a:lnTo>
                    <a:lnTo>
                      <a:pt x="47" y="271"/>
                    </a:lnTo>
                    <a:lnTo>
                      <a:pt x="59" y="271"/>
                    </a:lnTo>
                    <a:lnTo>
                      <a:pt x="82" y="277"/>
                    </a:lnTo>
                    <a:lnTo>
                      <a:pt x="88" y="271"/>
                    </a:lnTo>
                    <a:lnTo>
                      <a:pt x="88" y="260"/>
                    </a:lnTo>
                    <a:lnTo>
                      <a:pt x="106" y="218"/>
                    </a:lnTo>
                    <a:lnTo>
                      <a:pt x="106" y="212"/>
                    </a:lnTo>
                    <a:lnTo>
                      <a:pt x="94" y="212"/>
                    </a:lnTo>
                    <a:lnTo>
                      <a:pt x="71" y="218"/>
                    </a:lnTo>
                    <a:lnTo>
                      <a:pt x="59" y="218"/>
                    </a:lnTo>
                    <a:lnTo>
                      <a:pt x="59" y="207"/>
                    </a:lnTo>
                    <a:lnTo>
                      <a:pt x="59" y="189"/>
                    </a:lnTo>
                    <a:lnTo>
                      <a:pt x="47" y="183"/>
                    </a:lnTo>
                    <a:lnTo>
                      <a:pt x="35" y="183"/>
                    </a:lnTo>
                    <a:lnTo>
                      <a:pt x="29" y="177"/>
                    </a:lnTo>
                    <a:lnTo>
                      <a:pt x="35" y="171"/>
                    </a:lnTo>
                    <a:lnTo>
                      <a:pt x="24" y="159"/>
                    </a:lnTo>
                    <a:lnTo>
                      <a:pt x="29" y="153"/>
                    </a:lnTo>
                    <a:lnTo>
                      <a:pt x="18" y="142"/>
                    </a:lnTo>
                    <a:lnTo>
                      <a:pt x="29" y="130"/>
                    </a:lnTo>
                    <a:lnTo>
                      <a:pt x="29" y="118"/>
                    </a:lnTo>
                    <a:lnTo>
                      <a:pt x="41" y="112"/>
                    </a:lnTo>
                    <a:lnTo>
                      <a:pt x="47" y="106"/>
                    </a:lnTo>
                    <a:lnTo>
                      <a:pt x="41" y="89"/>
                    </a:lnTo>
                    <a:lnTo>
                      <a:pt x="29" y="77"/>
                    </a:lnTo>
                    <a:lnTo>
                      <a:pt x="29" y="71"/>
                    </a:lnTo>
                    <a:lnTo>
                      <a:pt x="59" y="77"/>
                    </a:lnTo>
                    <a:lnTo>
                      <a:pt x="59" y="95"/>
                    </a:lnTo>
                    <a:lnTo>
                      <a:pt x="59" y="95"/>
                    </a:lnTo>
                    <a:lnTo>
                      <a:pt x="65" y="77"/>
                    </a:lnTo>
                    <a:lnTo>
                      <a:pt x="88" y="53"/>
                    </a:lnTo>
                    <a:lnTo>
                      <a:pt x="130" y="42"/>
                    </a:lnTo>
                    <a:lnTo>
                      <a:pt x="141" y="30"/>
                    </a:lnTo>
                    <a:lnTo>
                      <a:pt x="153" y="6"/>
                    </a:lnTo>
                    <a:lnTo>
                      <a:pt x="165" y="0"/>
                    </a:lnTo>
                    <a:lnTo>
                      <a:pt x="194" y="6"/>
                    </a:lnTo>
                    <a:lnTo>
                      <a:pt x="294" y="18"/>
                    </a:lnTo>
                    <a:close/>
                  </a:path>
                </a:pathLst>
              </a:custGeom>
              <a:solidFill>
                <a:srgbClr val="FFCC99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Freeform 623">
                <a:extLst>
                  <a:ext uri="{FF2B5EF4-FFF2-40B4-BE49-F238E27FC236}">
                    <a16:creationId xmlns:a16="http://schemas.microsoft.com/office/drawing/2014/main" id="{10AC9E61-7BF9-4286-BFF3-ACD4E61B0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1675" y="2528887"/>
                <a:ext cx="233363" cy="206375"/>
              </a:xfrm>
              <a:custGeom>
                <a:avLst/>
                <a:gdLst>
                  <a:gd name="T0" fmla="*/ 47 w 147"/>
                  <a:gd name="T1" fmla="*/ 0 h 130"/>
                  <a:gd name="T2" fmla="*/ 47 w 147"/>
                  <a:gd name="T3" fmla="*/ 6 h 130"/>
                  <a:gd name="T4" fmla="*/ 53 w 147"/>
                  <a:gd name="T5" fmla="*/ 18 h 130"/>
                  <a:gd name="T6" fmla="*/ 47 w 147"/>
                  <a:gd name="T7" fmla="*/ 30 h 130"/>
                  <a:gd name="T8" fmla="*/ 53 w 147"/>
                  <a:gd name="T9" fmla="*/ 42 h 130"/>
                  <a:gd name="T10" fmla="*/ 53 w 147"/>
                  <a:gd name="T11" fmla="*/ 53 h 130"/>
                  <a:gd name="T12" fmla="*/ 59 w 147"/>
                  <a:gd name="T13" fmla="*/ 65 h 130"/>
                  <a:gd name="T14" fmla="*/ 70 w 147"/>
                  <a:gd name="T15" fmla="*/ 77 h 130"/>
                  <a:gd name="T16" fmla="*/ 76 w 147"/>
                  <a:gd name="T17" fmla="*/ 77 h 130"/>
                  <a:gd name="T18" fmla="*/ 94 w 147"/>
                  <a:gd name="T19" fmla="*/ 89 h 130"/>
                  <a:gd name="T20" fmla="*/ 129 w 147"/>
                  <a:gd name="T21" fmla="*/ 101 h 130"/>
                  <a:gd name="T22" fmla="*/ 141 w 147"/>
                  <a:gd name="T23" fmla="*/ 101 h 130"/>
                  <a:gd name="T24" fmla="*/ 147 w 147"/>
                  <a:gd name="T25" fmla="*/ 95 h 130"/>
                  <a:gd name="T26" fmla="*/ 141 w 147"/>
                  <a:gd name="T27" fmla="*/ 124 h 130"/>
                  <a:gd name="T28" fmla="*/ 135 w 147"/>
                  <a:gd name="T29" fmla="*/ 118 h 130"/>
                  <a:gd name="T30" fmla="*/ 129 w 147"/>
                  <a:gd name="T31" fmla="*/ 118 h 130"/>
                  <a:gd name="T32" fmla="*/ 112 w 147"/>
                  <a:gd name="T33" fmla="*/ 106 h 130"/>
                  <a:gd name="T34" fmla="*/ 94 w 147"/>
                  <a:gd name="T35" fmla="*/ 106 h 130"/>
                  <a:gd name="T36" fmla="*/ 82 w 147"/>
                  <a:gd name="T37" fmla="*/ 118 h 130"/>
                  <a:gd name="T38" fmla="*/ 64 w 147"/>
                  <a:gd name="T39" fmla="*/ 130 h 130"/>
                  <a:gd name="T40" fmla="*/ 64 w 147"/>
                  <a:gd name="T41" fmla="*/ 130 h 130"/>
                  <a:gd name="T42" fmla="*/ 59 w 147"/>
                  <a:gd name="T43" fmla="*/ 124 h 130"/>
                  <a:gd name="T44" fmla="*/ 47 w 147"/>
                  <a:gd name="T45" fmla="*/ 112 h 130"/>
                  <a:gd name="T46" fmla="*/ 41 w 147"/>
                  <a:gd name="T47" fmla="*/ 106 h 130"/>
                  <a:gd name="T48" fmla="*/ 29 w 147"/>
                  <a:gd name="T49" fmla="*/ 112 h 130"/>
                  <a:gd name="T50" fmla="*/ 29 w 147"/>
                  <a:gd name="T51" fmla="*/ 112 h 130"/>
                  <a:gd name="T52" fmla="*/ 17 w 147"/>
                  <a:gd name="T53" fmla="*/ 89 h 130"/>
                  <a:gd name="T54" fmla="*/ 23 w 147"/>
                  <a:gd name="T55" fmla="*/ 77 h 130"/>
                  <a:gd name="T56" fmla="*/ 23 w 147"/>
                  <a:gd name="T57" fmla="*/ 71 h 130"/>
                  <a:gd name="T58" fmla="*/ 23 w 147"/>
                  <a:gd name="T59" fmla="*/ 59 h 130"/>
                  <a:gd name="T60" fmla="*/ 17 w 147"/>
                  <a:gd name="T61" fmla="*/ 53 h 130"/>
                  <a:gd name="T62" fmla="*/ 0 w 147"/>
                  <a:gd name="T63" fmla="*/ 36 h 130"/>
                  <a:gd name="T64" fmla="*/ 11 w 147"/>
                  <a:gd name="T65" fmla="*/ 24 h 130"/>
                  <a:gd name="T66" fmla="*/ 11 w 147"/>
                  <a:gd name="T67" fmla="*/ 18 h 130"/>
                  <a:gd name="T68" fmla="*/ 11 w 147"/>
                  <a:gd name="T69" fmla="*/ 12 h 130"/>
                  <a:gd name="T70" fmla="*/ 17 w 147"/>
                  <a:gd name="T71" fmla="*/ 12 h 130"/>
                  <a:gd name="T72" fmla="*/ 35 w 147"/>
                  <a:gd name="T73" fmla="*/ 12 h 130"/>
                  <a:gd name="T74" fmla="*/ 41 w 147"/>
                  <a:gd name="T75" fmla="*/ 6 h 130"/>
                  <a:gd name="T76" fmla="*/ 47 w 147"/>
                  <a:gd name="T7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" h="130">
                    <a:moveTo>
                      <a:pt x="47" y="0"/>
                    </a:moveTo>
                    <a:lnTo>
                      <a:pt x="47" y="6"/>
                    </a:lnTo>
                    <a:lnTo>
                      <a:pt x="53" y="18"/>
                    </a:lnTo>
                    <a:lnTo>
                      <a:pt x="47" y="30"/>
                    </a:lnTo>
                    <a:lnTo>
                      <a:pt x="53" y="42"/>
                    </a:lnTo>
                    <a:lnTo>
                      <a:pt x="53" y="53"/>
                    </a:lnTo>
                    <a:lnTo>
                      <a:pt x="59" y="65"/>
                    </a:lnTo>
                    <a:lnTo>
                      <a:pt x="70" y="77"/>
                    </a:lnTo>
                    <a:lnTo>
                      <a:pt x="76" y="77"/>
                    </a:lnTo>
                    <a:lnTo>
                      <a:pt x="94" y="89"/>
                    </a:lnTo>
                    <a:lnTo>
                      <a:pt x="129" y="101"/>
                    </a:lnTo>
                    <a:lnTo>
                      <a:pt x="141" y="101"/>
                    </a:lnTo>
                    <a:lnTo>
                      <a:pt x="147" y="95"/>
                    </a:lnTo>
                    <a:lnTo>
                      <a:pt x="141" y="124"/>
                    </a:lnTo>
                    <a:lnTo>
                      <a:pt x="135" y="118"/>
                    </a:lnTo>
                    <a:lnTo>
                      <a:pt x="129" y="118"/>
                    </a:lnTo>
                    <a:lnTo>
                      <a:pt x="112" y="106"/>
                    </a:lnTo>
                    <a:lnTo>
                      <a:pt x="94" y="106"/>
                    </a:lnTo>
                    <a:lnTo>
                      <a:pt x="82" y="118"/>
                    </a:lnTo>
                    <a:lnTo>
                      <a:pt x="64" y="130"/>
                    </a:lnTo>
                    <a:lnTo>
                      <a:pt x="64" y="130"/>
                    </a:lnTo>
                    <a:lnTo>
                      <a:pt x="59" y="124"/>
                    </a:lnTo>
                    <a:lnTo>
                      <a:pt x="47" y="112"/>
                    </a:lnTo>
                    <a:lnTo>
                      <a:pt x="41" y="106"/>
                    </a:lnTo>
                    <a:lnTo>
                      <a:pt x="29" y="112"/>
                    </a:lnTo>
                    <a:lnTo>
                      <a:pt x="29" y="112"/>
                    </a:lnTo>
                    <a:lnTo>
                      <a:pt x="17" y="89"/>
                    </a:lnTo>
                    <a:lnTo>
                      <a:pt x="23" y="77"/>
                    </a:lnTo>
                    <a:lnTo>
                      <a:pt x="23" y="71"/>
                    </a:lnTo>
                    <a:lnTo>
                      <a:pt x="23" y="59"/>
                    </a:lnTo>
                    <a:lnTo>
                      <a:pt x="17" y="53"/>
                    </a:lnTo>
                    <a:lnTo>
                      <a:pt x="0" y="36"/>
                    </a:lnTo>
                    <a:lnTo>
                      <a:pt x="11" y="24"/>
                    </a:lnTo>
                    <a:lnTo>
                      <a:pt x="11" y="18"/>
                    </a:lnTo>
                    <a:lnTo>
                      <a:pt x="11" y="12"/>
                    </a:lnTo>
                    <a:lnTo>
                      <a:pt x="17" y="12"/>
                    </a:lnTo>
                    <a:lnTo>
                      <a:pt x="35" y="12"/>
                    </a:lnTo>
                    <a:lnTo>
                      <a:pt x="41" y="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CC99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Freeform 625">
                <a:extLst>
                  <a:ext uri="{FF2B5EF4-FFF2-40B4-BE49-F238E27FC236}">
                    <a16:creationId xmlns:a16="http://schemas.microsoft.com/office/drawing/2014/main" id="{BC851205-4C29-4883-853F-B26BA7469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213" y="2360612"/>
                <a:ext cx="776288" cy="496888"/>
              </a:xfrm>
              <a:custGeom>
                <a:avLst/>
                <a:gdLst>
                  <a:gd name="T0" fmla="*/ 394 w 489"/>
                  <a:gd name="T1" fmla="*/ 242 h 313"/>
                  <a:gd name="T2" fmla="*/ 412 w 489"/>
                  <a:gd name="T3" fmla="*/ 271 h 313"/>
                  <a:gd name="T4" fmla="*/ 394 w 489"/>
                  <a:gd name="T5" fmla="*/ 283 h 313"/>
                  <a:gd name="T6" fmla="*/ 383 w 489"/>
                  <a:gd name="T7" fmla="*/ 307 h 313"/>
                  <a:gd name="T8" fmla="*/ 383 w 489"/>
                  <a:gd name="T9" fmla="*/ 295 h 313"/>
                  <a:gd name="T10" fmla="*/ 371 w 489"/>
                  <a:gd name="T11" fmla="*/ 295 h 313"/>
                  <a:gd name="T12" fmla="*/ 347 w 489"/>
                  <a:gd name="T13" fmla="*/ 295 h 313"/>
                  <a:gd name="T14" fmla="*/ 330 w 489"/>
                  <a:gd name="T15" fmla="*/ 277 h 313"/>
                  <a:gd name="T16" fmla="*/ 318 w 489"/>
                  <a:gd name="T17" fmla="*/ 283 h 313"/>
                  <a:gd name="T18" fmla="*/ 288 w 489"/>
                  <a:gd name="T19" fmla="*/ 289 h 313"/>
                  <a:gd name="T20" fmla="*/ 277 w 489"/>
                  <a:gd name="T21" fmla="*/ 289 h 313"/>
                  <a:gd name="T22" fmla="*/ 241 w 489"/>
                  <a:gd name="T23" fmla="*/ 301 h 313"/>
                  <a:gd name="T24" fmla="*/ 224 w 489"/>
                  <a:gd name="T25" fmla="*/ 313 h 313"/>
                  <a:gd name="T26" fmla="*/ 212 w 489"/>
                  <a:gd name="T27" fmla="*/ 301 h 313"/>
                  <a:gd name="T28" fmla="*/ 171 w 489"/>
                  <a:gd name="T29" fmla="*/ 295 h 313"/>
                  <a:gd name="T30" fmla="*/ 141 w 489"/>
                  <a:gd name="T31" fmla="*/ 283 h 313"/>
                  <a:gd name="T32" fmla="*/ 124 w 489"/>
                  <a:gd name="T33" fmla="*/ 271 h 313"/>
                  <a:gd name="T34" fmla="*/ 106 w 489"/>
                  <a:gd name="T35" fmla="*/ 271 h 313"/>
                  <a:gd name="T36" fmla="*/ 82 w 489"/>
                  <a:gd name="T37" fmla="*/ 277 h 313"/>
                  <a:gd name="T38" fmla="*/ 59 w 489"/>
                  <a:gd name="T39" fmla="*/ 283 h 313"/>
                  <a:gd name="T40" fmla="*/ 41 w 489"/>
                  <a:gd name="T41" fmla="*/ 277 h 313"/>
                  <a:gd name="T42" fmla="*/ 12 w 489"/>
                  <a:gd name="T43" fmla="*/ 271 h 313"/>
                  <a:gd name="T44" fmla="*/ 12 w 489"/>
                  <a:gd name="T45" fmla="*/ 224 h 313"/>
                  <a:gd name="T46" fmla="*/ 29 w 489"/>
                  <a:gd name="T47" fmla="*/ 195 h 313"/>
                  <a:gd name="T48" fmla="*/ 47 w 489"/>
                  <a:gd name="T49" fmla="*/ 177 h 313"/>
                  <a:gd name="T50" fmla="*/ 47 w 489"/>
                  <a:gd name="T51" fmla="*/ 148 h 313"/>
                  <a:gd name="T52" fmla="*/ 41 w 489"/>
                  <a:gd name="T53" fmla="*/ 136 h 313"/>
                  <a:gd name="T54" fmla="*/ 35 w 489"/>
                  <a:gd name="T55" fmla="*/ 112 h 313"/>
                  <a:gd name="T56" fmla="*/ 29 w 489"/>
                  <a:gd name="T57" fmla="*/ 95 h 313"/>
                  <a:gd name="T58" fmla="*/ 35 w 489"/>
                  <a:gd name="T59" fmla="*/ 71 h 313"/>
                  <a:gd name="T60" fmla="*/ 23 w 489"/>
                  <a:gd name="T61" fmla="*/ 59 h 313"/>
                  <a:gd name="T62" fmla="*/ 23 w 489"/>
                  <a:gd name="T63" fmla="*/ 42 h 313"/>
                  <a:gd name="T64" fmla="*/ 12 w 489"/>
                  <a:gd name="T65" fmla="*/ 24 h 313"/>
                  <a:gd name="T66" fmla="*/ 0 w 489"/>
                  <a:gd name="T67" fmla="*/ 24 h 313"/>
                  <a:gd name="T68" fmla="*/ 71 w 489"/>
                  <a:gd name="T69" fmla="*/ 0 h 313"/>
                  <a:gd name="T70" fmla="*/ 188 w 489"/>
                  <a:gd name="T71" fmla="*/ 18 h 313"/>
                  <a:gd name="T72" fmla="*/ 200 w 489"/>
                  <a:gd name="T73" fmla="*/ 59 h 313"/>
                  <a:gd name="T74" fmla="*/ 206 w 489"/>
                  <a:gd name="T75" fmla="*/ 89 h 313"/>
                  <a:gd name="T76" fmla="*/ 218 w 489"/>
                  <a:gd name="T77" fmla="*/ 106 h 313"/>
                  <a:gd name="T78" fmla="*/ 206 w 489"/>
                  <a:gd name="T79" fmla="*/ 118 h 313"/>
                  <a:gd name="T80" fmla="*/ 182 w 489"/>
                  <a:gd name="T81" fmla="*/ 118 h 313"/>
                  <a:gd name="T82" fmla="*/ 182 w 489"/>
                  <a:gd name="T83" fmla="*/ 130 h 313"/>
                  <a:gd name="T84" fmla="*/ 188 w 489"/>
                  <a:gd name="T85" fmla="*/ 159 h 313"/>
                  <a:gd name="T86" fmla="*/ 194 w 489"/>
                  <a:gd name="T87" fmla="*/ 177 h 313"/>
                  <a:gd name="T88" fmla="*/ 188 w 489"/>
                  <a:gd name="T89" fmla="*/ 195 h 313"/>
                  <a:gd name="T90" fmla="*/ 200 w 489"/>
                  <a:gd name="T91" fmla="*/ 218 h 313"/>
                  <a:gd name="T92" fmla="*/ 218 w 489"/>
                  <a:gd name="T93" fmla="*/ 218 h 313"/>
                  <a:gd name="T94" fmla="*/ 235 w 489"/>
                  <a:gd name="T95" fmla="*/ 236 h 313"/>
                  <a:gd name="T96" fmla="*/ 253 w 489"/>
                  <a:gd name="T97" fmla="*/ 224 h 313"/>
                  <a:gd name="T98" fmla="*/ 283 w 489"/>
                  <a:gd name="T99" fmla="*/ 212 h 313"/>
                  <a:gd name="T100" fmla="*/ 306 w 489"/>
                  <a:gd name="T101" fmla="*/ 224 h 313"/>
                  <a:gd name="T102" fmla="*/ 318 w 489"/>
                  <a:gd name="T103" fmla="*/ 201 h 313"/>
                  <a:gd name="T104" fmla="*/ 324 w 489"/>
                  <a:gd name="T105" fmla="*/ 207 h 313"/>
                  <a:gd name="T106" fmla="*/ 347 w 489"/>
                  <a:gd name="T107" fmla="*/ 207 h 313"/>
                  <a:gd name="T108" fmla="*/ 389 w 489"/>
                  <a:gd name="T109" fmla="*/ 207 h 313"/>
                  <a:gd name="T110" fmla="*/ 412 w 489"/>
                  <a:gd name="T111" fmla="*/ 201 h 313"/>
                  <a:gd name="T112" fmla="*/ 430 w 489"/>
                  <a:gd name="T113" fmla="*/ 195 h 313"/>
                  <a:gd name="T114" fmla="*/ 453 w 489"/>
                  <a:gd name="T115" fmla="*/ 183 h 313"/>
                  <a:gd name="T116" fmla="*/ 471 w 489"/>
                  <a:gd name="T117" fmla="*/ 177 h 313"/>
                  <a:gd name="T118" fmla="*/ 483 w 489"/>
                  <a:gd name="T119" fmla="*/ 159 h 313"/>
                  <a:gd name="T120" fmla="*/ 465 w 489"/>
                  <a:gd name="T121" fmla="*/ 183 h 313"/>
                  <a:gd name="T122" fmla="*/ 389 w 489"/>
                  <a:gd name="T123" fmla="*/ 212 h 313"/>
                  <a:gd name="T124" fmla="*/ 394 w 489"/>
                  <a:gd name="T125" fmla="*/ 23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9" h="313">
                    <a:moveTo>
                      <a:pt x="394" y="236"/>
                    </a:moveTo>
                    <a:lnTo>
                      <a:pt x="394" y="242"/>
                    </a:lnTo>
                    <a:lnTo>
                      <a:pt x="406" y="254"/>
                    </a:lnTo>
                    <a:lnTo>
                      <a:pt x="412" y="271"/>
                    </a:lnTo>
                    <a:lnTo>
                      <a:pt x="406" y="277"/>
                    </a:lnTo>
                    <a:lnTo>
                      <a:pt x="394" y="283"/>
                    </a:lnTo>
                    <a:lnTo>
                      <a:pt x="394" y="295"/>
                    </a:lnTo>
                    <a:lnTo>
                      <a:pt x="383" y="307"/>
                    </a:lnTo>
                    <a:lnTo>
                      <a:pt x="383" y="301"/>
                    </a:lnTo>
                    <a:lnTo>
                      <a:pt x="383" y="295"/>
                    </a:lnTo>
                    <a:lnTo>
                      <a:pt x="371" y="295"/>
                    </a:lnTo>
                    <a:lnTo>
                      <a:pt x="371" y="295"/>
                    </a:lnTo>
                    <a:lnTo>
                      <a:pt x="353" y="289"/>
                    </a:lnTo>
                    <a:lnTo>
                      <a:pt x="347" y="295"/>
                    </a:lnTo>
                    <a:lnTo>
                      <a:pt x="341" y="283"/>
                    </a:lnTo>
                    <a:lnTo>
                      <a:pt x="330" y="277"/>
                    </a:lnTo>
                    <a:lnTo>
                      <a:pt x="324" y="283"/>
                    </a:lnTo>
                    <a:lnTo>
                      <a:pt x="318" y="283"/>
                    </a:lnTo>
                    <a:lnTo>
                      <a:pt x="306" y="289"/>
                    </a:lnTo>
                    <a:lnTo>
                      <a:pt x="288" y="289"/>
                    </a:lnTo>
                    <a:lnTo>
                      <a:pt x="288" y="295"/>
                    </a:lnTo>
                    <a:lnTo>
                      <a:pt x="277" y="289"/>
                    </a:lnTo>
                    <a:lnTo>
                      <a:pt x="253" y="295"/>
                    </a:lnTo>
                    <a:lnTo>
                      <a:pt x="241" y="301"/>
                    </a:lnTo>
                    <a:lnTo>
                      <a:pt x="241" y="295"/>
                    </a:lnTo>
                    <a:lnTo>
                      <a:pt x="224" y="313"/>
                    </a:lnTo>
                    <a:lnTo>
                      <a:pt x="218" y="307"/>
                    </a:lnTo>
                    <a:lnTo>
                      <a:pt x="212" y="301"/>
                    </a:lnTo>
                    <a:lnTo>
                      <a:pt x="182" y="307"/>
                    </a:lnTo>
                    <a:lnTo>
                      <a:pt x="171" y="295"/>
                    </a:lnTo>
                    <a:lnTo>
                      <a:pt x="165" y="295"/>
                    </a:lnTo>
                    <a:lnTo>
                      <a:pt x="141" y="283"/>
                    </a:lnTo>
                    <a:lnTo>
                      <a:pt x="135" y="277"/>
                    </a:lnTo>
                    <a:lnTo>
                      <a:pt x="124" y="271"/>
                    </a:lnTo>
                    <a:lnTo>
                      <a:pt x="118" y="277"/>
                    </a:lnTo>
                    <a:lnTo>
                      <a:pt x="106" y="271"/>
                    </a:lnTo>
                    <a:lnTo>
                      <a:pt x="100" y="277"/>
                    </a:lnTo>
                    <a:lnTo>
                      <a:pt x="82" y="277"/>
                    </a:lnTo>
                    <a:lnTo>
                      <a:pt x="76" y="271"/>
                    </a:lnTo>
                    <a:lnTo>
                      <a:pt x="59" y="283"/>
                    </a:lnTo>
                    <a:lnTo>
                      <a:pt x="47" y="277"/>
                    </a:lnTo>
                    <a:lnTo>
                      <a:pt x="41" y="277"/>
                    </a:lnTo>
                    <a:lnTo>
                      <a:pt x="29" y="277"/>
                    </a:lnTo>
                    <a:lnTo>
                      <a:pt x="12" y="271"/>
                    </a:lnTo>
                    <a:lnTo>
                      <a:pt x="6" y="254"/>
                    </a:lnTo>
                    <a:lnTo>
                      <a:pt x="12" y="224"/>
                    </a:lnTo>
                    <a:lnTo>
                      <a:pt x="18" y="207"/>
                    </a:lnTo>
                    <a:lnTo>
                      <a:pt x="29" y="195"/>
                    </a:lnTo>
                    <a:lnTo>
                      <a:pt x="35" y="183"/>
                    </a:lnTo>
                    <a:lnTo>
                      <a:pt x="47" y="177"/>
                    </a:lnTo>
                    <a:lnTo>
                      <a:pt x="47" y="159"/>
                    </a:lnTo>
                    <a:lnTo>
                      <a:pt x="47" y="148"/>
                    </a:lnTo>
                    <a:lnTo>
                      <a:pt x="47" y="142"/>
                    </a:lnTo>
                    <a:lnTo>
                      <a:pt x="41" y="136"/>
                    </a:lnTo>
                    <a:lnTo>
                      <a:pt x="41" y="118"/>
                    </a:lnTo>
                    <a:lnTo>
                      <a:pt x="35" y="112"/>
                    </a:lnTo>
                    <a:lnTo>
                      <a:pt x="29" y="101"/>
                    </a:lnTo>
                    <a:lnTo>
                      <a:pt x="29" y="95"/>
                    </a:lnTo>
                    <a:lnTo>
                      <a:pt x="35" y="95"/>
                    </a:lnTo>
                    <a:lnTo>
                      <a:pt x="35" y="71"/>
                    </a:lnTo>
                    <a:lnTo>
                      <a:pt x="29" y="71"/>
                    </a:lnTo>
                    <a:lnTo>
                      <a:pt x="23" y="59"/>
                    </a:lnTo>
                    <a:lnTo>
                      <a:pt x="18" y="53"/>
                    </a:lnTo>
                    <a:lnTo>
                      <a:pt x="23" y="42"/>
                    </a:lnTo>
                    <a:lnTo>
                      <a:pt x="18" y="36"/>
                    </a:lnTo>
                    <a:lnTo>
                      <a:pt x="12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41" y="12"/>
                    </a:lnTo>
                    <a:lnTo>
                      <a:pt x="71" y="0"/>
                    </a:lnTo>
                    <a:lnTo>
                      <a:pt x="165" y="0"/>
                    </a:lnTo>
                    <a:lnTo>
                      <a:pt x="188" y="18"/>
                    </a:lnTo>
                    <a:lnTo>
                      <a:pt x="182" y="42"/>
                    </a:lnTo>
                    <a:lnTo>
                      <a:pt x="200" y="59"/>
                    </a:lnTo>
                    <a:lnTo>
                      <a:pt x="200" y="83"/>
                    </a:lnTo>
                    <a:lnTo>
                      <a:pt x="206" y="89"/>
                    </a:lnTo>
                    <a:lnTo>
                      <a:pt x="212" y="95"/>
                    </a:lnTo>
                    <a:lnTo>
                      <a:pt x="218" y="106"/>
                    </a:lnTo>
                    <a:lnTo>
                      <a:pt x="212" y="112"/>
                    </a:lnTo>
                    <a:lnTo>
                      <a:pt x="206" y="118"/>
                    </a:lnTo>
                    <a:lnTo>
                      <a:pt x="188" y="118"/>
                    </a:lnTo>
                    <a:lnTo>
                      <a:pt x="182" y="118"/>
                    </a:lnTo>
                    <a:lnTo>
                      <a:pt x="182" y="124"/>
                    </a:lnTo>
                    <a:lnTo>
                      <a:pt x="182" y="130"/>
                    </a:lnTo>
                    <a:lnTo>
                      <a:pt x="171" y="142"/>
                    </a:lnTo>
                    <a:lnTo>
                      <a:pt x="188" y="159"/>
                    </a:lnTo>
                    <a:lnTo>
                      <a:pt x="194" y="165"/>
                    </a:lnTo>
                    <a:lnTo>
                      <a:pt x="194" y="177"/>
                    </a:lnTo>
                    <a:lnTo>
                      <a:pt x="194" y="183"/>
                    </a:lnTo>
                    <a:lnTo>
                      <a:pt x="188" y="195"/>
                    </a:lnTo>
                    <a:lnTo>
                      <a:pt x="200" y="218"/>
                    </a:lnTo>
                    <a:lnTo>
                      <a:pt x="200" y="218"/>
                    </a:lnTo>
                    <a:lnTo>
                      <a:pt x="212" y="212"/>
                    </a:lnTo>
                    <a:lnTo>
                      <a:pt x="218" y="218"/>
                    </a:lnTo>
                    <a:lnTo>
                      <a:pt x="230" y="230"/>
                    </a:lnTo>
                    <a:lnTo>
                      <a:pt x="235" y="236"/>
                    </a:lnTo>
                    <a:lnTo>
                      <a:pt x="235" y="236"/>
                    </a:lnTo>
                    <a:lnTo>
                      <a:pt x="253" y="224"/>
                    </a:lnTo>
                    <a:lnTo>
                      <a:pt x="265" y="212"/>
                    </a:lnTo>
                    <a:lnTo>
                      <a:pt x="283" y="212"/>
                    </a:lnTo>
                    <a:lnTo>
                      <a:pt x="300" y="224"/>
                    </a:lnTo>
                    <a:lnTo>
                      <a:pt x="306" y="224"/>
                    </a:lnTo>
                    <a:lnTo>
                      <a:pt x="312" y="230"/>
                    </a:lnTo>
                    <a:lnTo>
                      <a:pt x="318" y="201"/>
                    </a:lnTo>
                    <a:lnTo>
                      <a:pt x="318" y="201"/>
                    </a:lnTo>
                    <a:lnTo>
                      <a:pt x="324" y="207"/>
                    </a:lnTo>
                    <a:lnTo>
                      <a:pt x="330" y="207"/>
                    </a:lnTo>
                    <a:lnTo>
                      <a:pt x="347" y="207"/>
                    </a:lnTo>
                    <a:lnTo>
                      <a:pt x="365" y="207"/>
                    </a:lnTo>
                    <a:lnTo>
                      <a:pt x="389" y="207"/>
                    </a:lnTo>
                    <a:lnTo>
                      <a:pt x="406" y="201"/>
                    </a:lnTo>
                    <a:lnTo>
                      <a:pt x="412" y="201"/>
                    </a:lnTo>
                    <a:lnTo>
                      <a:pt x="424" y="195"/>
                    </a:lnTo>
                    <a:lnTo>
                      <a:pt x="430" y="195"/>
                    </a:lnTo>
                    <a:lnTo>
                      <a:pt x="442" y="189"/>
                    </a:lnTo>
                    <a:lnTo>
                      <a:pt x="453" y="183"/>
                    </a:lnTo>
                    <a:lnTo>
                      <a:pt x="465" y="177"/>
                    </a:lnTo>
                    <a:lnTo>
                      <a:pt x="471" y="177"/>
                    </a:lnTo>
                    <a:lnTo>
                      <a:pt x="483" y="159"/>
                    </a:lnTo>
                    <a:lnTo>
                      <a:pt x="483" y="159"/>
                    </a:lnTo>
                    <a:lnTo>
                      <a:pt x="489" y="159"/>
                    </a:lnTo>
                    <a:lnTo>
                      <a:pt x="465" y="183"/>
                    </a:lnTo>
                    <a:lnTo>
                      <a:pt x="430" y="201"/>
                    </a:lnTo>
                    <a:lnTo>
                      <a:pt x="389" y="212"/>
                    </a:lnTo>
                    <a:lnTo>
                      <a:pt x="394" y="224"/>
                    </a:lnTo>
                    <a:lnTo>
                      <a:pt x="394" y="230"/>
                    </a:lnTo>
                    <a:lnTo>
                      <a:pt x="394" y="236"/>
                    </a:lnTo>
                    <a:close/>
                  </a:path>
                </a:pathLst>
              </a:custGeom>
              <a:solidFill>
                <a:srgbClr val="FFCC99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" name="Freeform 626">
                <a:extLst>
                  <a:ext uri="{FF2B5EF4-FFF2-40B4-BE49-F238E27FC236}">
                    <a16:creationId xmlns:a16="http://schemas.microsoft.com/office/drawing/2014/main" id="{94BCB81A-56C7-4B57-BF57-CAEA8441E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038" y="2398712"/>
                <a:ext cx="458788" cy="608013"/>
              </a:xfrm>
              <a:custGeom>
                <a:avLst/>
                <a:gdLst>
                  <a:gd name="T0" fmla="*/ 24 w 289"/>
                  <a:gd name="T1" fmla="*/ 330 h 383"/>
                  <a:gd name="T2" fmla="*/ 24 w 289"/>
                  <a:gd name="T3" fmla="*/ 300 h 383"/>
                  <a:gd name="T4" fmla="*/ 24 w 289"/>
                  <a:gd name="T5" fmla="*/ 283 h 383"/>
                  <a:gd name="T6" fmla="*/ 18 w 289"/>
                  <a:gd name="T7" fmla="*/ 265 h 383"/>
                  <a:gd name="T8" fmla="*/ 0 w 289"/>
                  <a:gd name="T9" fmla="*/ 241 h 383"/>
                  <a:gd name="T10" fmla="*/ 18 w 289"/>
                  <a:gd name="T11" fmla="*/ 230 h 383"/>
                  <a:gd name="T12" fmla="*/ 36 w 289"/>
                  <a:gd name="T13" fmla="*/ 218 h 383"/>
                  <a:gd name="T14" fmla="*/ 36 w 289"/>
                  <a:gd name="T15" fmla="*/ 200 h 383"/>
                  <a:gd name="T16" fmla="*/ 30 w 289"/>
                  <a:gd name="T17" fmla="*/ 183 h 383"/>
                  <a:gd name="T18" fmla="*/ 36 w 289"/>
                  <a:gd name="T19" fmla="*/ 171 h 383"/>
                  <a:gd name="T20" fmla="*/ 36 w 289"/>
                  <a:gd name="T21" fmla="*/ 147 h 383"/>
                  <a:gd name="T22" fmla="*/ 24 w 289"/>
                  <a:gd name="T23" fmla="*/ 124 h 383"/>
                  <a:gd name="T24" fmla="*/ 12 w 289"/>
                  <a:gd name="T25" fmla="*/ 124 h 383"/>
                  <a:gd name="T26" fmla="*/ 6 w 289"/>
                  <a:gd name="T27" fmla="*/ 106 h 383"/>
                  <a:gd name="T28" fmla="*/ 6 w 289"/>
                  <a:gd name="T29" fmla="*/ 88 h 383"/>
                  <a:gd name="T30" fmla="*/ 12 w 289"/>
                  <a:gd name="T31" fmla="*/ 88 h 383"/>
                  <a:gd name="T32" fmla="*/ 18 w 289"/>
                  <a:gd name="T33" fmla="*/ 88 h 383"/>
                  <a:gd name="T34" fmla="*/ 83 w 289"/>
                  <a:gd name="T35" fmla="*/ 47 h 383"/>
                  <a:gd name="T36" fmla="*/ 242 w 289"/>
                  <a:gd name="T37" fmla="*/ 0 h 383"/>
                  <a:gd name="T38" fmla="*/ 254 w 289"/>
                  <a:gd name="T39" fmla="*/ 0 h 383"/>
                  <a:gd name="T40" fmla="*/ 265 w 289"/>
                  <a:gd name="T41" fmla="*/ 18 h 383"/>
                  <a:gd name="T42" fmla="*/ 265 w 289"/>
                  <a:gd name="T43" fmla="*/ 35 h 383"/>
                  <a:gd name="T44" fmla="*/ 277 w 289"/>
                  <a:gd name="T45" fmla="*/ 47 h 383"/>
                  <a:gd name="T46" fmla="*/ 271 w 289"/>
                  <a:gd name="T47" fmla="*/ 71 h 383"/>
                  <a:gd name="T48" fmla="*/ 277 w 289"/>
                  <a:gd name="T49" fmla="*/ 88 h 383"/>
                  <a:gd name="T50" fmla="*/ 283 w 289"/>
                  <a:gd name="T51" fmla="*/ 112 h 383"/>
                  <a:gd name="T52" fmla="*/ 289 w 289"/>
                  <a:gd name="T53" fmla="*/ 124 h 383"/>
                  <a:gd name="T54" fmla="*/ 289 w 289"/>
                  <a:gd name="T55" fmla="*/ 153 h 383"/>
                  <a:gd name="T56" fmla="*/ 271 w 289"/>
                  <a:gd name="T57" fmla="*/ 171 h 383"/>
                  <a:gd name="T58" fmla="*/ 254 w 289"/>
                  <a:gd name="T59" fmla="*/ 200 h 383"/>
                  <a:gd name="T60" fmla="*/ 254 w 289"/>
                  <a:gd name="T61" fmla="*/ 247 h 383"/>
                  <a:gd name="T62" fmla="*/ 265 w 289"/>
                  <a:gd name="T63" fmla="*/ 271 h 383"/>
                  <a:gd name="T64" fmla="*/ 254 w 289"/>
                  <a:gd name="T65" fmla="*/ 271 h 383"/>
                  <a:gd name="T66" fmla="*/ 248 w 289"/>
                  <a:gd name="T67" fmla="*/ 294 h 383"/>
                  <a:gd name="T68" fmla="*/ 242 w 289"/>
                  <a:gd name="T69" fmla="*/ 306 h 383"/>
                  <a:gd name="T70" fmla="*/ 218 w 289"/>
                  <a:gd name="T71" fmla="*/ 318 h 383"/>
                  <a:gd name="T72" fmla="*/ 207 w 289"/>
                  <a:gd name="T73" fmla="*/ 342 h 383"/>
                  <a:gd name="T74" fmla="*/ 183 w 289"/>
                  <a:gd name="T75" fmla="*/ 359 h 383"/>
                  <a:gd name="T76" fmla="*/ 165 w 289"/>
                  <a:gd name="T77" fmla="*/ 359 h 383"/>
                  <a:gd name="T78" fmla="*/ 148 w 289"/>
                  <a:gd name="T79" fmla="*/ 383 h 383"/>
                  <a:gd name="T80" fmla="*/ 142 w 289"/>
                  <a:gd name="T81" fmla="*/ 371 h 383"/>
                  <a:gd name="T82" fmla="*/ 130 w 289"/>
                  <a:gd name="T83" fmla="*/ 342 h 383"/>
                  <a:gd name="T84" fmla="*/ 118 w 289"/>
                  <a:gd name="T85" fmla="*/ 330 h 383"/>
                  <a:gd name="T86" fmla="*/ 101 w 289"/>
                  <a:gd name="T87" fmla="*/ 336 h 383"/>
                  <a:gd name="T88" fmla="*/ 95 w 289"/>
                  <a:gd name="T89" fmla="*/ 342 h 383"/>
                  <a:gd name="T90" fmla="*/ 77 w 289"/>
                  <a:gd name="T91" fmla="*/ 359 h 383"/>
                  <a:gd name="T92" fmla="*/ 71 w 289"/>
                  <a:gd name="T93" fmla="*/ 371 h 383"/>
                  <a:gd name="T94" fmla="*/ 42 w 289"/>
                  <a:gd name="T95" fmla="*/ 353 h 383"/>
                  <a:gd name="T96" fmla="*/ 36 w 289"/>
                  <a:gd name="T97" fmla="*/ 336 h 383"/>
                  <a:gd name="T98" fmla="*/ 24 w 289"/>
                  <a:gd name="T99" fmla="*/ 336 h 383"/>
                  <a:gd name="T100" fmla="*/ 24 w 289"/>
                  <a:gd name="T101" fmla="*/ 336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9" h="383">
                    <a:moveTo>
                      <a:pt x="24" y="336"/>
                    </a:moveTo>
                    <a:lnTo>
                      <a:pt x="24" y="330"/>
                    </a:lnTo>
                    <a:lnTo>
                      <a:pt x="18" y="318"/>
                    </a:lnTo>
                    <a:lnTo>
                      <a:pt x="24" y="300"/>
                    </a:lnTo>
                    <a:lnTo>
                      <a:pt x="24" y="294"/>
                    </a:lnTo>
                    <a:lnTo>
                      <a:pt x="24" y="283"/>
                    </a:lnTo>
                    <a:lnTo>
                      <a:pt x="18" y="283"/>
                    </a:lnTo>
                    <a:lnTo>
                      <a:pt x="18" y="265"/>
                    </a:lnTo>
                    <a:lnTo>
                      <a:pt x="6" y="253"/>
                    </a:lnTo>
                    <a:lnTo>
                      <a:pt x="0" y="241"/>
                    </a:lnTo>
                    <a:lnTo>
                      <a:pt x="6" y="236"/>
                    </a:lnTo>
                    <a:lnTo>
                      <a:pt x="18" y="230"/>
                    </a:lnTo>
                    <a:lnTo>
                      <a:pt x="30" y="224"/>
                    </a:lnTo>
                    <a:lnTo>
                      <a:pt x="36" y="218"/>
                    </a:lnTo>
                    <a:lnTo>
                      <a:pt x="36" y="206"/>
                    </a:lnTo>
                    <a:lnTo>
                      <a:pt x="36" y="200"/>
                    </a:lnTo>
                    <a:lnTo>
                      <a:pt x="30" y="194"/>
                    </a:lnTo>
                    <a:lnTo>
                      <a:pt x="30" y="183"/>
                    </a:lnTo>
                    <a:lnTo>
                      <a:pt x="24" y="177"/>
                    </a:lnTo>
                    <a:lnTo>
                      <a:pt x="36" y="171"/>
                    </a:lnTo>
                    <a:lnTo>
                      <a:pt x="30" y="153"/>
                    </a:lnTo>
                    <a:lnTo>
                      <a:pt x="36" y="147"/>
                    </a:lnTo>
                    <a:lnTo>
                      <a:pt x="30" y="130"/>
                    </a:lnTo>
                    <a:lnTo>
                      <a:pt x="24" y="124"/>
                    </a:lnTo>
                    <a:lnTo>
                      <a:pt x="18" y="124"/>
                    </a:lnTo>
                    <a:lnTo>
                      <a:pt x="12" y="124"/>
                    </a:lnTo>
                    <a:lnTo>
                      <a:pt x="6" y="112"/>
                    </a:lnTo>
                    <a:lnTo>
                      <a:pt x="6" y="106"/>
                    </a:lnTo>
                    <a:lnTo>
                      <a:pt x="0" y="88"/>
                    </a:lnTo>
                    <a:lnTo>
                      <a:pt x="6" y="88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18" y="88"/>
                    </a:lnTo>
                    <a:lnTo>
                      <a:pt x="18" y="88"/>
                    </a:lnTo>
                    <a:lnTo>
                      <a:pt x="53" y="77"/>
                    </a:lnTo>
                    <a:lnTo>
                      <a:pt x="83" y="47"/>
                    </a:lnTo>
                    <a:lnTo>
                      <a:pt x="136" y="18"/>
                    </a:lnTo>
                    <a:lnTo>
                      <a:pt x="242" y="0"/>
                    </a:lnTo>
                    <a:lnTo>
                      <a:pt x="242" y="0"/>
                    </a:lnTo>
                    <a:lnTo>
                      <a:pt x="254" y="0"/>
                    </a:lnTo>
                    <a:lnTo>
                      <a:pt x="260" y="12"/>
                    </a:lnTo>
                    <a:lnTo>
                      <a:pt x="265" y="18"/>
                    </a:lnTo>
                    <a:lnTo>
                      <a:pt x="260" y="29"/>
                    </a:lnTo>
                    <a:lnTo>
                      <a:pt x="265" y="35"/>
                    </a:lnTo>
                    <a:lnTo>
                      <a:pt x="271" y="47"/>
                    </a:lnTo>
                    <a:lnTo>
                      <a:pt x="277" y="47"/>
                    </a:lnTo>
                    <a:lnTo>
                      <a:pt x="277" y="71"/>
                    </a:lnTo>
                    <a:lnTo>
                      <a:pt x="271" y="71"/>
                    </a:lnTo>
                    <a:lnTo>
                      <a:pt x="271" y="77"/>
                    </a:lnTo>
                    <a:lnTo>
                      <a:pt x="277" y="88"/>
                    </a:lnTo>
                    <a:lnTo>
                      <a:pt x="283" y="94"/>
                    </a:lnTo>
                    <a:lnTo>
                      <a:pt x="283" y="112"/>
                    </a:lnTo>
                    <a:lnTo>
                      <a:pt x="289" y="118"/>
                    </a:lnTo>
                    <a:lnTo>
                      <a:pt x="289" y="124"/>
                    </a:lnTo>
                    <a:lnTo>
                      <a:pt x="289" y="135"/>
                    </a:lnTo>
                    <a:lnTo>
                      <a:pt x="289" y="153"/>
                    </a:lnTo>
                    <a:lnTo>
                      <a:pt x="277" y="159"/>
                    </a:lnTo>
                    <a:lnTo>
                      <a:pt x="271" y="171"/>
                    </a:lnTo>
                    <a:lnTo>
                      <a:pt x="260" y="183"/>
                    </a:lnTo>
                    <a:lnTo>
                      <a:pt x="254" y="200"/>
                    </a:lnTo>
                    <a:lnTo>
                      <a:pt x="248" y="230"/>
                    </a:lnTo>
                    <a:lnTo>
                      <a:pt x="254" y="247"/>
                    </a:lnTo>
                    <a:lnTo>
                      <a:pt x="271" y="253"/>
                    </a:lnTo>
                    <a:lnTo>
                      <a:pt x="265" y="271"/>
                    </a:lnTo>
                    <a:lnTo>
                      <a:pt x="260" y="265"/>
                    </a:lnTo>
                    <a:lnTo>
                      <a:pt x="254" y="271"/>
                    </a:lnTo>
                    <a:lnTo>
                      <a:pt x="254" y="289"/>
                    </a:lnTo>
                    <a:lnTo>
                      <a:pt x="248" y="294"/>
                    </a:lnTo>
                    <a:lnTo>
                      <a:pt x="242" y="289"/>
                    </a:lnTo>
                    <a:lnTo>
                      <a:pt x="242" y="306"/>
                    </a:lnTo>
                    <a:lnTo>
                      <a:pt x="236" y="318"/>
                    </a:lnTo>
                    <a:lnTo>
                      <a:pt x="218" y="318"/>
                    </a:lnTo>
                    <a:lnTo>
                      <a:pt x="218" y="336"/>
                    </a:lnTo>
                    <a:lnTo>
                      <a:pt x="207" y="342"/>
                    </a:lnTo>
                    <a:lnTo>
                      <a:pt x="195" y="365"/>
                    </a:lnTo>
                    <a:lnTo>
                      <a:pt x="183" y="359"/>
                    </a:lnTo>
                    <a:lnTo>
                      <a:pt x="177" y="365"/>
                    </a:lnTo>
                    <a:lnTo>
                      <a:pt x="165" y="359"/>
                    </a:lnTo>
                    <a:lnTo>
                      <a:pt x="154" y="365"/>
                    </a:lnTo>
                    <a:lnTo>
                      <a:pt x="148" y="383"/>
                    </a:lnTo>
                    <a:lnTo>
                      <a:pt x="142" y="377"/>
                    </a:lnTo>
                    <a:lnTo>
                      <a:pt x="142" y="371"/>
                    </a:lnTo>
                    <a:lnTo>
                      <a:pt x="130" y="353"/>
                    </a:lnTo>
                    <a:lnTo>
                      <a:pt x="130" y="342"/>
                    </a:lnTo>
                    <a:lnTo>
                      <a:pt x="118" y="336"/>
                    </a:lnTo>
                    <a:lnTo>
                      <a:pt x="118" y="330"/>
                    </a:lnTo>
                    <a:lnTo>
                      <a:pt x="106" y="330"/>
                    </a:lnTo>
                    <a:lnTo>
                      <a:pt x="101" y="336"/>
                    </a:lnTo>
                    <a:lnTo>
                      <a:pt x="101" y="342"/>
                    </a:lnTo>
                    <a:lnTo>
                      <a:pt x="95" y="342"/>
                    </a:lnTo>
                    <a:lnTo>
                      <a:pt x="77" y="348"/>
                    </a:lnTo>
                    <a:lnTo>
                      <a:pt x="77" y="359"/>
                    </a:lnTo>
                    <a:lnTo>
                      <a:pt x="71" y="365"/>
                    </a:lnTo>
                    <a:lnTo>
                      <a:pt x="71" y="371"/>
                    </a:lnTo>
                    <a:lnTo>
                      <a:pt x="59" y="371"/>
                    </a:lnTo>
                    <a:lnTo>
                      <a:pt x="42" y="353"/>
                    </a:lnTo>
                    <a:lnTo>
                      <a:pt x="42" y="342"/>
                    </a:lnTo>
                    <a:lnTo>
                      <a:pt x="36" y="336"/>
                    </a:lnTo>
                    <a:lnTo>
                      <a:pt x="30" y="330"/>
                    </a:lnTo>
                    <a:lnTo>
                      <a:pt x="24" y="336"/>
                    </a:lnTo>
                    <a:lnTo>
                      <a:pt x="24" y="342"/>
                    </a:lnTo>
                    <a:lnTo>
                      <a:pt x="24" y="336"/>
                    </a:lnTo>
                    <a:close/>
                  </a:path>
                </a:pathLst>
              </a:custGeom>
              <a:solidFill>
                <a:srgbClr val="FFCC99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" name="Freeform 627">
                <a:extLst>
                  <a:ext uri="{FF2B5EF4-FFF2-40B4-BE49-F238E27FC236}">
                    <a16:creationId xmlns:a16="http://schemas.microsoft.com/office/drawing/2014/main" id="{EF313F59-7282-4BCE-BFE0-70A883DA3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3188" y="2790825"/>
                <a:ext cx="598488" cy="477838"/>
              </a:xfrm>
              <a:custGeom>
                <a:avLst/>
                <a:gdLst>
                  <a:gd name="T0" fmla="*/ 123 w 377"/>
                  <a:gd name="T1" fmla="*/ 295 h 301"/>
                  <a:gd name="T2" fmla="*/ 76 w 377"/>
                  <a:gd name="T3" fmla="*/ 283 h 301"/>
                  <a:gd name="T4" fmla="*/ 53 w 377"/>
                  <a:gd name="T5" fmla="*/ 283 h 301"/>
                  <a:gd name="T6" fmla="*/ 35 w 377"/>
                  <a:gd name="T7" fmla="*/ 283 h 301"/>
                  <a:gd name="T8" fmla="*/ 35 w 377"/>
                  <a:gd name="T9" fmla="*/ 271 h 301"/>
                  <a:gd name="T10" fmla="*/ 23 w 377"/>
                  <a:gd name="T11" fmla="*/ 260 h 301"/>
                  <a:gd name="T12" fmla="*/ 11 w 377"/>
                  <a:gd name="T13" fmla="*/ 242 h 301"/>
                  <a:gd name="T14" fmla="*/ 0 w 377"/>
                  <a:gd name="T15" fmla="*/ 189 h 301"/>
                  <a:gd name="T16" fmla="*/ 23 w 377"/>
                  <a:gd name="T17" fmla="*/ 165 h 301"/>
                  <a:gd name="T18" fmla="*/ 11 w 377"/>
                  <a:gd name="T19" fmla="*/ 159 h 301"/>
                  <a:gd name="T20" fmla="*/ 6 w 377"/>
                  <a:gd name="T21" fmla="*/ 142 h 301"/>
                  <a:gd name="T22" fmla="*/ 29 w 377"/>
                  <a:gd name="T23" fmla="*/ 136 h 301"/>
                  <a:gd name="T24" fmla="*/ 35 w 377"/>
                  <a:gd name="T25" fmla="*/ 118 h 301"/>
                  <a:gd name="T26" fmla="*/ 41 w 377"/>
                  <a:gd name="T27" fmla="*/ 101 h 301"/>
                  <a:gd name="T28" fmla="*/ 65 w 377"/>
                  <a:gd name="T29" fmla="*/ 95 h 301"/>
                  <a:gd name="T30" fmla="*/ 70 w 377"/>
                  <a:gd name="T31" fmla="*/ 83 h 301"/>
                  <a:gd name="T32" fmla="*/ 82 w 377"/>
                  <a:gd name="T33" fmla="*/ 89 h 301"/>
                  <a:gd name="T34" fmla="*/ 94 w 377"/>
                  <a:gd name="T35" fmla="*/ 106 h 301"/>
                  <a:gd name="T36" fmla="*/ 106 w 377"/>
                  <a:gd name="T37" fmla="*/ 130 h 301"/>
                  <a:gd name="T38" fmla="*/ 118 w 377"/>
                  <a:gd name="T39" fmla="*/ 118 h 301"/>
                  <a:gd name="T40" fmla="*/ 141 w 377"/>
                  <a:gd name="T41" fmla="*/ 118 h 301"/>
                  <a:gd name="T42" fmla="*/ 159 w 377"/>
                  <a:gd name="T43" fmla="*/ 118 h 301"/>
                  <a:gd name="T44" fmla="*/ 182 w 377"/>
                  <a:gd name="T45" fmla="*/ 89 h 301"/>
                  <a:gd name="T46" fmla="*/ 200 w 377"/>
                  <a:gd name="T47" fmla="*/ 71 h 301"/>
                  <a:gd name="T48" fmla="*/ 206 w 377"/>
                  <a:gd name="T49" fmla="*/ 42 h 301"/>
                  <a:gd name="T50" fmla="*/ 218 w 377"/>
                  <a:gd name="T51" fmla="*/ 42 h 301"/>
                  <a:gd name="T52" fmla="*/ 224 w 377"/>
                  <a:gd name="T53" fmla="*/ 18 h 301"/>
                  <a:gd name="T54" fmla="*/ 235 w 377"/>
                  <a:gd name="T55" fmla="*/ 6 h 301"/>
                  <a:gd name="T56" fmla="*/ 253 w 377"/>
                  <a:gd name="T57" fmla="*/ 6 h 301"/>
                  <a:gd name="T58" fmla="*/ 282 w 377"/>
                  <a:gd name="T59" fmla="*/ 0 h 301"/>
                  <a:gd name="T60" fmla="*/ 306 w 377"/>
                  <a:gd name="T61" fmla="*/ 6 h 301"/>
                  <a:gd name="T62" fmla="*/ 324 w 377"/>
                  <a:gd name="T63" fmla="*/ 6 h 301"/>
                  <a:gd name="T64" fmla="*/ 341 w 377"/>
                  <a:gd name="T65" fmla="*/ 6 h 301"/>
                  <a:gd name="T66" fmla="*/ 371 w 377"/>
                  <a:gd name="T67" fmla="*/ 24 h 301"/>
                  <a:gd name="T68" fmla="*/ 371 w 377"/>
                  <a:gd name="T69" fmla="*/ 42 h 301"/>
                  <a:gd name="T70" fmla="*/ 377 w 377"/>
                  <a:gd name="T71" fmla="*/ 59 h 301"/>
                  <a:gd name="T72" fmla="*/ 359 w 377"/>
                  <a:gd name="T73" fmla="*/ 71 h 301"/>
                  <a:gd name="T74" fmla="*/ 371 w 377"/>
                  <a:gd name="T75" fmla="*/ 83 h 301"/>
                  <a:gd name="T76" fmla="*/ 341 w 377"/>
                  <a:gd name="T77" fmla="*/ 106 h 301"/>
                  <a:gd name="T78" fmla="*/ 324 w 377"/>
                  <a:gd name="T79" fmla="*/ 106 h 301"/>
                  <a:gd name="T80" fmla="*/ 318 w 377"/>
                  <a:gd name="T81" fmla="*/ 130 h 301"/>
                  <a:gd name="T82" fmla="*/ 306 w 377"/>
                  <a:gd name="T83" fmla="*/ 136 h 301"/>
                  <a:gd name="T84" fmla="*/ 318 w 377"/>
                  <a:gd name="T85" fmla="*/ 159 h 301"/>
                  <a:gd name="T86" fmla="*/ 306 w 377"/>
                  <a:gd name="T87" fmla="*/ 177 h 301"/>
                  <a:gd name="T88" fmla="*/ 294 w 377"/>
                  <a:gd name="T89" fmla="*/ 201 h 301"/>
                  <a:gd name="T90" fmla="*/ 259 w 377"/>
                  <a:gd name="T91" fmla="*/ 201 h 301"/>
                  <a:gd name="T92" fmla="*/ 241 w 377"/>
                  <a:gd name="T93" fmla="*/ 218 h 301"/>
                  <a:gd name="T94" fmla="*/ 218 w 377"/>
                  <a:gd name="T95" fmla="*/ 236 h 301"/>
                  <a:gd name="T96" fmla="*/ 206 w 377"/>
                  <a:gd name="T97" fmla="*/ 254 h 301"/>
                  <a:gd name="T98" fmla="*/ 188 w 377"/>
                  <a:gd name="T99" fmla="*/ 254 h 301"/>
                  <a:gd name="T100" fmla="*/ 171 w 377"/>
                  <a:gd name="T101" fmla="*/ 254 h 301"/>
                  <a:gd name="T102" fmla="*/ 165 w 377"/>
                  <a:gd name="T103" fmla="*/ 248 h 301"/>
                  <a:gd name="T104" fmla="*/ 147 w 377"/>
                  <a:gd name="T105" fmla="*/ 254 h 301"/>
                  <a:gd name="T106" fmla="*/ 141 w 377"/>
                  <a:gd name="T107" fmla="*/ 277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7" h="301">
                    <a:moveTo>
                      <a:pt x="135" y="301"/>
                    </a:moveTo>
                    <a:lnTo>
                      <a:pt x="123" y="295"/>
                    </a:lnTo>
                    <a:lnTo>
                      <a:pt x="106" y="277"/>
                    </a:lnTo>
                    <a:lnTo>
                      <a:pt x="76" y="283"/>
                    </a:lnTo>
                    <a:lnTo>
                      <a:pt x="59" y="277"/>
                    </a:lnTo>
                    <a:lnTo>
                      <a:pt x="53" y="283"/>
                    </a:lnTo>
                    <a:lnTo>
                      <a:pt x="41" y="283"/>
                    </a:lnTo>
                    <a:lnTo>
                      <a:pt x="35" y="283"/>
                    </a:lnTo>
                    <a:lnTo>
                      <a:pt x="35" y="277"/>
                    </a:lnTo>
                    <a:lnTo>
                      <a:pt x="35" y="271"/>
                    </a:lnTo>
                    <a:lnTo>
                      <a:pt x="23" y="271"/>
                    </a:lnTo>
                    <a:lnTo>
                      <a:pt x="23" y="260"/>
                    </a:lnTo>
                    <a:lnTo>
                      <a:pt x="17" y="254"/>
                    </a:lnTo>
                    <a:lnTo>
                      <a:pt x="11" y="242"/>
                    </a:lnTo>
                    <a:lnTo>
                      <a:pt x="11" y="230"/>
                    </a:lnTo>
                    <a:lnTo>
                      <a:pt x="0" y="189"/>
                    </a:lnTo>
                    <a:lnTo>
                      <a:pt x="17" y="177"/>
                    </a:lnTo>
                    <a:lnTo>
                      <a:pt x="23" y="165"/>
                    </a:lnTo>
                    <a:lnTo>
                      <a:pt x="17" y="165"/>
                    </a:lnTo>
                    <a:lnTo>
                      <a:pt x="11" y="159"/>
                    </a:lnTo>
                    <a:lnTo>
                      <a:pt x="6" y="154"/>
                    </a:lnTo>
                    <a:lnTo>
                      <a:pt x="6" y="142"/>
                    </a:lnTo>
                    <a:lnTo>
                      <a:pt x="11" y="136"/>
                    </a:lnTo>
                    <a:lnTo>
                      <a:pt x="29" y="136"/>
                    </a:lnTo>
                    <a:lnTo>
                      <a:pt x="35" y="124"/>
                    </a:lnTo>
                    <a:lnTo>
                      <a:pt x="35" y="118"/>
                    </a:lnTo>
                    <a:lnTo>
                      <a:pt x="41" y="112"/>
                    </a:lnTo>
                    <a:lnTo>
                      <a:pt x="41" y="101"/>
                    </a:lnTo>
                    <a:lnTo>
                      <a:pt x="59" y="95"/>
                    </a:lnTo>
                    <a:lnTo>
                      <a:pt x="65" y="95"/>
                    </a:lnTo>
                    <a:lnTo>
                      <a:pt x="65" y="89"/>
                    </a:lnTo>
                    <a:lnTo>
                      <a:pt x="70" y="83"/>
                    </a:lnTo>
                    <a:lnTo>
                      <a:pt x="82" y="83"/>
                    </a:lnTo>
                    <a:lnTo>
                      <a:pt x="82" y="89"/>
                    </a:lnTo>
                    <a:lnTo>
                      <a:pt x="94" y="95"/>
                    </a:lnTo>
                    <a:lnTo>
                      <a:pt x="94" y="106"/>
                    </a:lnTo>
                    <a:lnTo>
                      <a:pt x="106" y="124"/>
                    </a:lnTo>
                    <a:lnTo>
                      <a:pt x="106" y="130"/>
                    </a:lnTo>
                    <a:lnTo>
                      <a:pt x="112" y="136"/>
                    </a:lnTo>
                    <a:lnTo>
                      <a:pt x="118" y="118"/>
                    </a:lnTo>
                    <a:lnTo>
                      <a:pt x="129" y="112"/>
                    </a:lnTo>
                    <a:lnTo>
                      <a:pt x="141" y="118"/>
                    </a:lnTo>
                    <a:lnTo>
                      <a:pt x="147" y="112"/>
                    </a:lnTo>
                    <a:lnTo>
                      <a:pt x="159" y="118"/>
                    </a:lnTo>
                    <a:lnTo>
                      <a:pt x="171" y="95"/>
                    </a:lnTo>
                    <a:lnTo>
                      <a:pt x="182" y="89"/>
                    </a:lnTo>
                    <a:lnTo>
                      <a:pt x="182" y="71"/>
                    </a:lnTo>
                    <a:lnTo>
                      <a:pt x="200" y="71"/>
                    </a:lnTo>
                    <a:lnTo>
                      <a:pt x="206" y="59"/>
                    </a:lnTo>
                    <a:lnTo>
                      <a:pt x="206" y="42"/>
                    </a:lnTo>
                    <a:lnTo>
                      <a:pt x="212" y="47"/>
                    </a:lnTo>
                    <a:lnTo>
                      <a:pt x="218" y="42"/>
                    </a:lnTo>
                    <a:lnTo>
                      <a:pt x="218" y="24"/>
                    </a:lnTo>
                    <a:lnTo>
                      <a:pt x="224" y="18"/>
                    </a:lnTo>
                    <a:lnTo>
                      <a:pt x="229" y="24"/>
                    </a:lnTo>
                    <a:lnTo>
                      <a:pt x="235" y="6"/>
                    </a:lnTo>
                    <a:lnTo>
                      <a:pt x="247" y="6"/>
                    </a:lnTo>
                    <a:lnTo>
                      <a:pt x="253" y="6"/>
                    </a:lnTo>
                    <a:lnTo>
                      <a:pt x="265" y="12"/>
                    </a:lnTo>
                    <a:lnTo>
                      <a:pt x="282" y="0"/>
                    </a:lnTo>
                    <a:lnTo>
                      <a:pt x="288" y="6"/>
                    </a:lnTo>
                    <a:lnTo>
                      <a:pt x="306" y="6"/>
                    </a:lnTo>
                    <a:lnTo>
                      <a:pt x="312" y="0"/>
                    </a:lnTo>
                    <a:lnTo>
                      <a:pt x="324" y="6"/>
                    </a:lnTo>
                    <a:lnTo>
                      <a:pt x="330" y="0"/>
                    </a:lnTo>
                    <a:lnTo>
                      <a:pt x="341" y="6"/>
                    </a:lnTo>
                    <a:lnTo>
                      <a:pt x="347" y="12"/>
                    </a:lnTo>
                    <a:lnTo>
                      <a:pt x="371" y="24"/>
                    </a:lnTo>
                    <a:lnTo>
                      <a:pt x="365" y="36"/>
                    </a:lnTo>
                    <a:lnTo>
                      <a:pt x="371" y="42"/>
                    </a:lnTo>
                    <a:lnTo>
                      <a:pt x="371" y="47"/>
                    </a:lnTo>
                    <a:lnTo>
                      <a:pt x="377" y="59"/>
                    </a:lnTo>
                    <a:lnTo>
                      <a:pt x="359" y="71"/>
                    </a:lnTo>
                    <a:lnTo>
                      <a:pt x="359" y="71"/>
                    </a:lnTo>
                    <a:lnTo>
                      <a:pt x="359" y="83"/>
                    </a:lnTo>
                    <a:lnTo>
                      <a:pt x="371" y="83"/>
                    </a:lnTo>
                    <a:lnTo>
                      <a:pt x="371" y="95"/>
                    </a:lnTo>
                    <a:lnTo>
                      <a:pt x="341" y="106"/>
                    </a:lnTo>
                    <a:lnTo>
                      <a:pt x="330" y="101"/>
                    </a:lnTo>
                    <a:lnTo>
                      <a:pt x="324" y="106"/>
                    </a:lnTo>
                    <a:lnTo>
                      <a:pt x="312" y="118"/>
                    </a:lnTo>
                    <a:lnTo>
                      <a:pt x="318" y="130"/>
                    </a:lnTo>
                    <a:lnTo>
                      <a:pt x="312" y="130"/>
                    </a:lnTo>
                    <a:lnTo>
                      <a:pt x="306" y="136"/>
                    </a:lnTo>
                    <a:lnTo>
                      <a:pt x="306" y="148"/>
                    </a:lnTo>
                    <a:lnTo>
                      <a:pt x="318" y="159"/>
                    </a:lnTo>
                    <a:lnTo>
                      <a:pt x="306" y="171"/>
                    </a:lnTo>
                    <a:lnTo>
                      <a:pt x="306" y="177"/>
                    </a:lnTo>
                    <a:lnTo>
                      <a:pt x="300" y="195"/>
                    </a:lnTo>
                    <a:lnTo>
                      <a:pt x="294" y="201"/>
                    </a:lnTo>
                    <a:lnTo>
                      <a:pt x="259" y="189"/>
                    </a:lnTo>
                    <a:lnTo>
                      <a:pt x="259" y="201"/>
                    </a:lnTo>
                    <a:lnTo>
                      <a:pt x="259" y="207"/>
                    </a:lnTo>
                    <a:lnTo>
                      <a:pt x="241" y="218"/>
                    </a:lnTo>
                    <a:lnTo>
                      <a:pt x="229" y="218"/>
                    </a:lnTo>
                    <a:lnTo>
                      <a:pt x="218" y="236"/>
                    </a:lnTo>
                    <a:lnTo>
                      <a:pt x="218" y="254"/>
                    </a:lnTo>
                    <a:lnTo>
                      <a:pt x="206" y="254"/>
                    </a:lnTo>
                    <a:lnTo>
                      <a:pt x="200" y="260"/>
                    </a:lnTo>
                    <a:lnTo>
                      <a:pt x="188" y="254"/>
                    </a:lnTo>
                    <a:lnTo>
                      <a:pt x="176" y="260"/>
                    </a:lnTo>
                    <a:lnTo>
                      <a:pt x="171" y="254"/>
                    </a:lnTo>
                    <a:lnTo>
                      <a:pt x="171" y="254"/>
                    </a:lnTo>
                    <a:lnTo>
                      <a:pt x="165" y="248"/>
                    </a:lnTo>
                    <a:lnTo>
                      <a:pt x="147" y="254"/>
                    </a:lnTo>
                    <a:lnTo>
                      <a:pt x="147" y="254"/>
                    </a:lnTo>
                    <a:lnTo>
                      <a:pt x="141" y="260"/>
                    </a:lnTo>
                    <a:lnTo>
                      <a:pt x="141" y="277"/>
                    </a:lnTo>
                    <a:lnTo>
                      <a:pt x="135" y="301"/>
                    </a:lnTo>
                    <a:close/>
                  </a:path>
                </a:pathLst>
              </a:custGeom>
              <a:solidFill>
                <a:srgbClr val="FFCC99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" name="Freeform 628">
                <a:extLst>
                  <a:ext uri="{FF2B5EF4-FFF2-40B4-BE49-F238E27FC236}">
                    <a16:creationId xmlns:a16="http://schemas.microsoft.com/office/drawing/2014/main" id="{710FFA0B-C6E0-4498-B8DA-3687FD0A2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8963" y="2800350"/>
                <a:ext cx="588963" cy="403225"/>
              </a:xfrm>
              <a:custGeom>
                <a:avLst/>
                <a:gdLst>
                  <a:gd name="T0" fmla="*/ 71 w 371"/>
                  <a:gd name="T1" fmla="*/ 18 h 254"/>
                  <a:gd name="T2" fmla="*/ 112 w 371"/>
                  <a:gd name="T3" fmla="*/ 24 h 254"/>
                  <a:gd name="T4" fmla="*/ 124 w 371"/>
                  <a:gd name="T5" fmla="*/ 36 h 254"/>
                  <a:gd name="T6" fmla="*/ 141 w 371"/>
                  <a:gd name="T7" fmla="*/ 24 h 254"/>
                  <a:gd name="T8" fmla="*/ 177 w 371"/>
                  <a:gd name="T9" fmla="*/ 12 h 254"/>
                  <a:gd name="T10" fmla="*/ 188 w 371"/>
                  <a:gd name="T11" fmla="*/ 12 h 254"/>
                  <a:gd name="T12" fmla="*/ 218 w 371"/>
                  <a:gd name="T13" fmla="*/ 6 h 254"/>
                  <a:gd name="T14" fmla="*/ 230 w 371"/>
                  <a:gd name="T15" fmla="*/ 0 h 254"/>
                  <a:gd name="T16" fmla="*/ 247 w 371"/>
                  <a:gd name="T17" fmla="*/ 18 h 254"/>
                  <a:gd name="T18" fmla="*/ 271 w 371"/>
                  <a:gd name="T19" fmla="*/ 18 h 254"/>
                  <a:gd name="T20" fmla="*/ 283 w 371"/>
                  <a:gd name="T21" fmla="*/ 18 h 254"/>
                  <a:gd name="T22" fmla="*/ 283 w 371"/>
                  <a:gd name="T23" fmla="*/ 30 h 254"/>
                  <a:gd name="T24" fmla="*/ 289 w 371"/>
                  <a:gd name="T25" fmla="*/ 47 h 254"/>
                  <a:gd name="T26" fmla="*/ 294 w 371"/>
                  <a:gd name="T27" fmla="*/ 65 h 254"/>
                  <a:gd name="T28" fmla="*/ 312 w 371"/>
                  <a:gd name="T29" fmla="*/ 71 h 254"/>
                  <a:gd name="T30" fmla="*/ 324 w 371"/>
                  <a:gd name="T31" fmla="*/ 95 h 254"/>
                  <a:gd name="T32" fmla="*/ 336 w 371"/>
                  <a:gd name="T33" fmla="*/ 106 h 254"/>
                  <a:gd name="T34" fmla="*/ 371 w 371"/>
                  <a:gd name="T35" fmla="*/ 100 h 254"/>
                  <a:gd name="T36" fmla="*/ 353 w 371"/>
                  <a:gd name="T37" fmla="*/ 148 h 254"/>
                  <a:gd name="T38" fmla="*/ 347 w 371"/>
                  <a:gd name="T39" fmla="*/ 165 h 254"/>
                  <a:gd name="T40" fmla="*/ 312 w 371"/>
                  <a:gd name="T41" fmla="*/ 159 h 254"/>
                  <a:gd name="T42" fmla="*/ 283 w 371"/>
                  <a:gd name="T43" fmla="*/ 206 h 254"/>
                  <a:gd name="T44" fmla="*/ 271 w 371"/>
                  <a:gd name="T45" fmla="*/ 236 h 254"/>
                  <a:gd name="T46" fmla="*/ 265 w 371"/>
                  <a:gd name="T47" fmla="*/ 254 h 254"/>
                  <a:gd name="T48" fmla="*/ 241 w 371"/>
                  <a:gd name="T49" fmla="*/ 248 h 254"/>
                  <a:gd name="T50" fmla="*/ 212 w 371"/>
                  <a:gd name="T51" fmla="*/ 254 h 254"/>
                  <a:gd name="T52" fmla="*/ 206 w 371"/>
                  <a:gd name="T53" fmla="*/ 248 h 254"/>
                  <a:gd name="T54" fmla="*/ 171 w 371"/>
                  <a:gd name="T55" fmla="*/ 242 h 254"/>
                  <a:gd name="T56" fmla="*/ 171 w 371"/>
                  <a:gd name="T57" fmla="*/ 206 h 254"/>
                  <a:gd name="T58" fmla="*/ 147 w 371"/>
                  <a:gd name="T59" fmla="*/ 206 h 254"/>
                  <a:gd name="T60" fmla="*/ 124 w 371"/>
                  <a:gd name="T61" fmla="*/ 218 h 254"/>
                  <a:gd name="T62" fmla="*/ 106 w 371"/>
                  <a:gd name="T63" fmla="*/ 206 h 254"/>
                  <a:gd name="T64" fmla="*/ 77 w 371"/>
                  <a:gd name="T65" fmla="*/ 212 h 254"/>
                  <a:gd name="T66" fmla="*/ 47 w 371"/>
                  <a:gd name="T67" fmla="*/ 201 h 254"/>
                  <a:gd name="T68" fmla="*/ 47 w 371"/>
                  <a:gd name="T69" fmla="*/ 189 h 254"/>
                  <a:gd name="T70" fmla="*/ 18 w 371"/>
                  <a:gd name="T71" fmla="*/ 177 h 254"/>
                  <a:gd name="T72" fmla="*/ 0 w 371"/>
                  <a:gd name="T73" fmla="*/ 171 h 254"/>
                  <a:gd name="T74" fmla="*/ 12 w 371"/>
                  <a:gd name="T75" fmla="*/ 153 h 254"/>
                  <a:gd name="T76" fmla="*/ 0 w 371"/>
                  <a:gd name="T77" fmla="*/ 130 h 254"/>
                  <a:gd name="T78" fmla="*/ 12 w 371"/>
                  <a:gd name="T79" fmla="*/ 124 h 254"/>
                  <a:gd name="T80" fmla="*/ 18 w 371"/>
                  <a:gd name="T81" fmla="*/ 100 h 254"/>
                  <a:gd name="T82" fmla="*/ 35 w 371"/>
                  <a:gd name="T83" fmla="*/ 100 h 254"/>
                  <a:gd name="T84" fmla="*/ 65 w 371"/>
                  <a:gd name="T85" fmla="*/ 77 h 254"/>
                  <a:gd name="T86" fmla="*/ 53 w 371"/>
                  <a:gd name="T87" fmla="*/ 65 h 254"/>
                  <a:gd name="T88" fmla="*/ 71 w 371"/>
                  <a:gd name="T89" fmla="*/ 53 h 254"/>
                  <a:gd name="T90" fmla="*/ 65 w 371"/>
                  <a:gd name="T91" fmla="*/ 36 h 254"/>
                  <a:gd name="T92" fmla="*/ 65 w 371"/>
                  <a:gd name="T93" fmla="*/ 1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71" h="254">
                    <a:moveTo>
                      <a:pt x="65" y="18"/>
                    </a:moveTo>
                    <a:lnTo>
                      <a:pt x="71" y="18"/>
                    </a:lnTo>
                    <a:lnTo>
                      <a:pt x="82" y="30"/>
                    </a:lnTo>
                    <a:lnTo>
                      <a:pt x="112" y="24"/>
                    </a:lnTo>
                    <a:lnTo>
                      <a:pt x="118" y="30"/>
                    </a:lnTo>
                    <a:lnTo>
                      <a:pt x="124" y="36"/>
                    </a:lnTo>
                    <a:lnTo>
                      <a:pt x="141" y="18"/>
                    </a:lnTo>
                    <a:lnTo>
                      <a:pt x="141" y="24"/>
                    </a:lnTo>
                    <a:lnTo>
                      <a:pt x="153" y="18"/>
                    </a:lnTo>
                    <a:lnTo>
                      <a:pt x="177" y="12"/>
                    </a:lnTo>
                    <a:lnTo>
                      <a:pt x="188" y="18"/>
                    </a:lnTo>
                    <a:lnTo>
                      <a:pt x="188" y="12"/>
                    </a:lnTo>
                    <a:lnTo>
                      <a:pt x="206" y="12"/>
                    </a:lnTo>
                    <a:lnTo>
                      <a:pt x="218" y="6"/>
                    </a:lnTo>
                    <a:lnTo>
                      <a:pt x="224" y="6"/>
                    </a:lnTo>
                    <a:lnTo>
                      <a:pt x="230" y="0"/>
                    </a:lnTo>
                    <a:lnTo>
                      <a:pt x="241" y="6"/>
                    </a:lnTo>
                    <a:lnTo>
                      <a:pt x="247" y="18"/>
                    </a:lnTo>
                    <a:lnTo>
                      <a:pt x="253" y="12"/>
                    </a:lnTo>
                    <a:lnTo>
                      <a:pt x="271" y="18"/>
                    </a:lnTo>
                    <a:lnTo>
                      <a:pt x="271" y="18"/>
                    </a:lnTo>
                    <a:lnTo>
                      <a:pt x="283" y="18"/>
                    </a:lnTo>
                    <a:lnTo>
                      <a:pt x="283" y="24"/>
                    </a:lnTo>
                    <a:lnTo>
                      <a:pt x="283" y="30"/>
                    </a:lnTo>
                    <a:lnTo>
                      <a:pt x="294" y="41"/>
                    </a:lnTo>
                    <a:lnTo>
                      <a:pt x="289" y="47"/>
                    </a:lnTo>
                    <a:lnTo>
                      <a:pt x="300" y="59"/>
                    </a:lnTo>
                    <a:lnTo>
                      <a:pt x="294" y="65"/>
                    </a:lnTo>
                    <a:lnTo>
                      <a:pt x="300" y="71"/>
                    </a:lnTo>
                    <a:lnTo>
                      <a:pt x="312" y="71"/>
                    </a:lnTo>
                    <a:lnTo>
                      <a:pt x="324" y="77"/>
                    </a:lnTo>
                    <a:lnTo>
                      <a:pt x="324" y="95"/>
                    </a:lnTo>
                    <a:lnTo>
                      <a:pt x="324" y="106"/>
                    </a:lnTo>
                    <a:lnTo>
                      <a:pt x="336" y="106"/>
                    </a:lnTo>
                    <a:lnTo>
                      <a:pt x="359" y="100"/>
                    </a:lnTo>
                    <a:lnTo>
                      <a:pt x="371" y="100"/>
                    </a:lnTo>
                    <a:lnTo>
                      <a:pt x="371" y="106"/>
                    </a:lnTo>
                    <a:lnTo>
                      <a:pt x="353" y="148"/>
                    </a:lnTo>
                    <a:lnTo>
                      <a:pt x="353" y="159"/>
                    </a:lnTo>
                    <a:lnTo>
                      <a:pt x="347" y="165"/>
                    </a:lnTo>
                    <a:lnTo>
                      <a:pt x="324" y="159"/>
                    </a:lnTo>
                    <a:lnTo>
                      <a:pt x="312" y="159"/>
                    </a:lnTo>
                    <a:lnTo>
                      <a:pt x="300" y="183"/>
                    </a:lnTo>
                    <a:lnTo>
                      <a:pt x="283" y="206"/>
                    </a:lnTo>
                    <a:lnTo>
                      <a:pt x="283" y="224"/>
                    </a:lnTo>
                    <a:lnTo>
                      <a:pt x="271" y="236"/>
                    </a:lnTo>
                    <a:lnTo>
                      <a:pt x="265" y="248"/>
                    </a:lnTo>
                    <a:lnTo>
                      <a:pt x="265" y="254"/>
                    </a:lnTo>
                    <a:lnTo>
                      <a:pt x="253" y="248"/>
                    </a:lnTo>
                    <a:lnTo>
                      <a:pt x="241" y="248"/>
                    </a:lnTo>
                    <a:lnTo>
                      <a:pt x="224" y="248"/>
                    </a:lnTo>
                    <a:lnTo>
                      <a:pt x="212" y="254"/>
                    </a:lnTo>
                    <a:lnTo>
                      <a:pt x="206" y="254"/>
                    </a:lnTo>
                    <a:lnTo>
                      <a:pt x="206" y="248"/>
                    </a:lnTo>
                    <a:lnTo>
                      <a:pt x="200" y="248"/>
                    </a:lnTo>
                    <a:lnTo>
                      <a:pt x="171" y="242"/>
                    </a:lnTo>
                    <a:lnTo>
                      <a:pt x="165" y="230"/>
                    </a:lnTo>
                    <a:lnTo>
                      <a:pt x="171" y="206"/>
                    </a:lnTo>
                    <a:lnTo>
                      <a:pt x="165" y="212"/>
                    </a:lnTo>
                    <a:lnTo>
                      <a:pt x="147" y="206"/>
                    </a:lnTo>
                    <a:lnTo>
                      <a:pt x="135" y="212"/>
                    </a:lnTo>
                    <a:lnTo>
                      <a:pt x="124" y="218"/>
                    </a:lnTo>
                    <a:lnTo>
                      <a:pt x="118" y="224"/>
                    </a:lnTo>
                    <a:lnTo>
                      <a:pt x="106" y="206"/>
                    </a:lnTo>
                    <a:lnTo>
                      <a:pt x="94" y="206"/>
                    </a:lnTo>
                    <a:lnTo>
                      <a:pt x="77" y="212"/>
                    </a:lnTo>
                    <a:lnTo>
                      <a:pt x="47" y="206"/>
                    </a:lnTo>
                    <a:lnTo>
                      <a:pt x="47" y="201"/>
                    </a:lnTo>
                    <a:lnTo>
                      <a:pt x="47" y="195"/>
                    </a:lnTo>
                    <a:lnTo>
                      <a:pt x="47" y="189"/>
                    </a:lnTo>
                    <a:lnTo>
                      <a:pt x="24" y="183"/>
                    </a:lnTo>
                    <a:lnTo>
                      <a:pt x="18" y="177"/>
                    </a:lnTo>
                    <a:lnTo>
                      <a:pt x="6" y="177"/>
                    </a:lnTo>
                    <a:lnTo>
                      <a:pt x="0" y="171"/>
                    </a:lnTo>
                    <a:lnTo>
                      <a:pt x="0" y="165"/>
                    </a:lnTo>
                    <a:lnTo>
                      <a:pt x="12" y="153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24"/>
                    </a:lnTo>
                    <a:lnTo>
                      <a:pt x="12" y="124"/>
                    </a:lnTo>
                    <a:lnTo>
                      <a:pt x="6" y="112"/>
                    </a:lnTo>
                    <a:lnTo>
                      <a:pt x="18" y="100"/>
                    </a:lnTo>
                    <a:lnTo>
                      <a:pt x="24" y="95"/>
                    </a:lnTo>
                    <a:lnTo>
                      <a:pt x="35" y="100"/>
                    </a:lnTo>
                    <a:lnTo>
                      <a:pt x="65" y="89"/>
                    </a:lnTo>
                    <a:lnTo>
                      <a:pt x="65" y="77"/>
                    </a:lnTo>
                    <a:lnTo>
                      <a:pt x="53" y="77"/>
                    </a:lnTo>
                    <a:lnTo>
                      <a:pt x="53" y="65"/>
                    </a:lnTo>
                    <a:lnTo>
                      <a:pt x="53" y="65"/>
                    </a:lnTo>
                    <a:lnTo>
                      <a:pt x="71" y="53"/>
                    </a:lnTo>
                    <a:lnTo>
                      <a:pt x="65" y="41"/>
                    </a:lnTo>
                    <a:lnTo>
                      <a:pt x="65" y="36"/>
                    </a:lnTo>
                    <a:lnTo>
                      <a:pt x="59" y="30"/>
                    </a:lnTo>
                    <a:lnTo>
                      <a:pt x="65" y="18"/>
                    </a:lnTo>
                    <a:close/>
                  </a:path>
                </a:pathLst>
              </a:custGeom>
              <a:solidFill>
                <a:srgbClr val="FFCC99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5" name="Freeform 645">
                <a:extLst>
                  <a:ext uri="{FF2B5EF4-FFF2-40B4-BE49-F238E27FC236}">
                    <a16:creationId xmlns:a16="http://schemas.microsoft.com/office/drawing/2014/main" id="{386C2C8C-BCEF-4F0D-9A0A-688EEC453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0850" y="1276350"/>
                <a:ext cx="430213" cy="841375"/>
              </a:xfrm>
              <a:custGeom>
                <a:avLst/>
                <a:gdLst>
                  <a:gd name="T0" fmla="*/ 253 w 271"/>
                  <a:gd name="T1" fmla="*/ 18 h 530"/>
                  <a:gd name="T2" fmla="*/ 259 w 271"/>
                  <a:gd name="T3" fmla="*/ 41 h 530"/>
                  <a:gd name="T4" fmla="*/ 271 w 271"/>
                  <a:gd name="T5" fmla="*/ 83 h 530"/>
                  <a:gd name="T6" fmla="*/ 223 w 271"/>
                  <a:gd name="T7" fmla="*/ 112 h 530"/>
                  <a:gd name="T8" fmla="*/ 194 w 271"/>
                  <a:gd name="T9" fmla="*/ 141 h 530"/>
                  <a:gd name="T10" fmla="*/ 165 w 271"/>
                  <a:gd name="T11" fmla="*/ 189 h 530"/>
                  <a:gd name="T12" fmla="*/ 170 w 271"/>
                  <a:gd name="T13" fmla="*/ 224 h 530"/>
                  <a:gd name="T14" fmla="*/ 147 w 271"/>
                  <a:gd name="T15" fmla="*/ 253 h 530"/>
                  <a:gd name="T16" fmla="*/ 170 w 271"/>
                  <a:gd name="T17" fmla="*/ 265 h 530"/>
                  <a:gd name="T18" fmla="*/ 206 w 271"/>
                  <a:gd name="T19" fmla="*/ 289 h 530"/>
                  <a:gd name="T20" fmla="*/ 212 w 271"/>
                  <a:gd name="T21" fmla="*/ 312 h 530"/>
                  <a:gd name="T22" fmla="*/ 218 w 271"/>
                  <a:gd name="T23" fmla="*/ 342 h 530"/>
                  <a:gd name="T24" fmla="*/ 235 w 271"/>
                  <a:gd name="T25" fmla="*/ 359 h 530"/>
                  <a:gd name="T26" fmla="*/ 218 w 271"/>
                  <a:gd name="T27" fmla="*/ 371 h 530"/>
                  <a:gd name="T28" fmla="*/ 223 w 271"/>
                  <a:gd name="T29" fmla="*/ 383 h 530"/>
                  <a:gd name="T30" fmla="*/ 235 w 271"/>
                  <a:gd name="T31" fmla="*/ 424 h 530"/>
                  <a:gd name="T32" fmla="*/ 271 w 271"/>
                  <a:gd name="T33" fmla="*/ 436 h 530"/>
                  <a:gd name="T34" fmla="*/ 253 w 271"/>
                  <a:gd name="T35" fmla="*/ 465 h 530"/>
                  <a:gd name="T36" fmla="*/ 229 w 271"/>
                  <a:gd name="T37" fmla="*/ 489 h 530"/>
                  <a:gd name="T38" fmla="*/ 229 w 271"/>
                  <a:gd name="T39" fmla="*/ 524 h 530"/>
                  <a:gd name="T40" fmla="*/ 206 w 271"/>
                  <a:gd name="T41" fmla="*/ 513 h 530"/>
                  <a:gd name="T42" fmla="*/ 170 w 271"/>
                  <a:gd name="T43" fmla="*/ 530 h 530"/>
                  <a:gd name="T44" fmla="*/ 165 w 271"/>
                  <a:gd name="T45" fmla="*/ 524 h 530"/>
                  <a:gd name="T46" fmla="*/ 153 w 271"/>
                  <a:gd name="T47" fmla="*/ 524 h 530"/>
                  <a:gd name="T48" fmla="*/ 141 w 271"/>
                  <a:gd name="T49" fmla="*/ 524 h 530"/>
                  <a:gd name="T50" fmla="*/ 135 w 271"/>
                  <a:gd name="T51" fmla="*/ 524 h 530"/>
                  <a:gd name="T52" fmla="*/ 129 w 271"/>
                  <a:gd name="T53" fmla="*/ 518 h 530"/>
                  <a:gd name="T54" fmla="*/ 117 w 271"/>
                  <a:gd name="T55" fmla="*/ 507 h 530"/>
                  <a:gd name="T56" fmla="*/ 117 w 271"/>
                  <a:gd name="T57" fmla="*/ 495 h 530"/>
                  <a:gd name="T58" fmla="*/ 112 w 271"/>
                  <a:gd name="T59" fmla="*/ 483 h 530"/>
                  <a:gd name="T60" fmla="*/ 100 w 271"/>
                  <a:gd name="T61" fmla="*/ 483 h 530"/>
                  <a:gd name="T62" fmla="*/ 88 w 271"/>
                  <a:gd name="T63" fmla="*/ 489 h 530"/>
                  <a:gd name="T64" fmla="*/ 82 w 271"/>
                  <a:gd name="T65" fmla="*/ 471 h 530"/>
                  <a:gd name="T66" fmla="*/ 76 w 271"/>
                  <a:gd name="T67" fmla="*/ 395 h 530"/>
                  <a:gd name="T68" fmla="*/ 23 w 271"/>
                  <a:gd name="T69" fmla="*/ 471 h 530"/>
                  <a:gd name="T70" fmla="*/ 5 w 271"/>
                  <a:gd name="T71" fmla="*/ 489 h 530"/>
                  <a:gd name="T72" fmla="*/ 0 w 271"/>
                  <a:gd name="T73" fmla="*/ 489 h 530"/>
                  <a:gd name="T74" fmla="*/ 41 w 271"/>
                  <a:gd name="T75" fmla="*/ 371 h 530"/>
                  <a:gd name="T76" fmla="*/ 29 w 271"/>
                  <a:gd name="T77" fmla="*/ 218 h 530"/>
                  <a:gd name="T78" fmla="*/ 35 w 271"/>
                  <a:gd name="T79" fmla="*/ 141 h 530"/>
                  <a:gd name="T80" fmla="*/ 53 w 271"/>
                  <a:gd name="T81" fmla="*/ 136 h 530"/>
                  <a:gd name="T82" fmla="*/ 64 w 271"/>
                  <a:gd name="T83" fmla="*/ 141 h 530"/>
                  <a:gd name="T84" fmla="*/ 76 w 271"/>
                  <a:gd name="T85" fmla="*/ 118 h 530"/>
                  <a:gd name="T86" fmla="*/ 100 w 271"/>
                  <a:gd name="T87" fmla="*/ 77 h 530"/>
                  <a:gd name="T88" fmla="*/ 153 w 271"/>
                  <a:gd name="T89" fmla="*/ 41 h 530"/>
                  <a:gd name="T90" fmla="*/ 165 w 271"/>
                  <a:gd name="T91" fmla="*/ 30 h 530"/>
                  <a:gd name="T92" fmla="*/ 223 w 271"/>
                  <a:gd name="T93" fmla="*/ 6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1" h="530">
                    <a:moveTo>
                      <a:pt x="259" y="0"/>
                    </a:moveTo>
                    <a:lnTo>
                      <a:pt x="259" y="12"/>
                    </a:lnTo>
                    <a:lnTo>
                      <a:pt x="253" y="18"/>
                    </a:lnTo>
                    <a:lnTo>
                      <a:pt x="253" y="24"/>
                    </a:lnTo>
                    <a:lnTo>
                      <a:pt x="259" y="35"/>
                    </a:lnTo>
                    <a:lnTo>
                      <a:pt x="259" y="41"/>
                    </a:lnTo>
                    <a:lnTo>
                      <a:pt x="259" y="53"/>
                    </a:lnTo>
                    <a:lnTo>
                      <a:pt x="271" y="77"/>
                    </a:lnTo>
                    <a:lnTo>
                      <a:pt x="271" y="83"/>
                    </a:lnTo>
                    <a:lnTo>
                      <a:pt x="259" y="88"/>
                    </a:lnTo>
                    <a:lnTo>
                      <a:pt x="247" y="118"/>
                    </a:lnTo>
                    <a:lnTo>
                      <a:pt x="223" y="112"/>
                    </a:lnTo>
                    <a:lnTo>
                      <a:pt x="223" y="124"/>
                    </a:lnTo>
                    <a:lnTo>
                      <a:pt x="206" y="130"/>
                    </a:lnTo>
                    <a:lnTo>
                      <a:pt x="194" y="141"/>
                    </a:lnTo>
                    <a:lnTo>
                      <a:pt x="176" y="165"/>
                    </a:lnTo>
                    <a:lnTo>
                      <a:pt x="165" y="177"/>
                    </a:lnTo>
                    <a:lnTo>
                      <a:pt x="165" y="189"/>
                    </a:lnTo>
                    <a:lnTo>
                      <a:pt x="165" y="212"/>
                    </a:lnTo>
                    <a:lnTo>
                      <a:pt x="170" y="218"/>
                    </a:lnTo>
                    <a:lnTo>
                      <a:pt x="170" y="224"/>
                    </a:lnTo>
                    <a:lnTo>
                      <a:pt x="165" y="230"/>
                    </a:lnTo>
                    <a:lnTo>
                      <a:pt x="153" y="242"/>
                    </a:lnTo>
                    <a:lnTo>
                      <a:pt x="147" y="253"/>
                    </a:lnTo>
                    <a:lnTo>
                      <a:pt x="153" y="259"/>
                    </a:lnTo>
                    <a:lnTo>
                      <a:pt x="165" y="259"/>
                    </a:lnTo>
                    <a:lnTo>
                      <a:pt x="170" y="265"/>
                    </a:lnTo>
                    <a:lnTo>
                      <a:pt x="176" y="283"/>
                    </a:lnTo>
                    <a:lnTo>
                      <a:pt x="206" y="283"/>
                    </a:lnTo>
                    <a:lnTo>
                      <a:pt x="206" y="289"/>
                    </a:lnTo>
                    <a:lnTo>
                      <a:pt x="206" y="300"/>
                    </a:lnTo>
                    <a:lnTo>
                      <a:pt x="206" y="300"/>
                    </a:lnTo>
                    <a:lnTo>
                      <a:pt x="212" y="312"/>
                    </a:lnTo>
                    <a:lnTo>
                      <a:pt x="212" y="324"/>
                    </a:lnTo>
                    <a:lnTo>
                      <a:pt x="218" y="330"/>
                    </a:lnTo>
                    <a:lnTo>
                      <a:pt x="218" y="342"/>
                    </a:lnTo>
                    <a:lnTo>
                      <a:pt x="223" y="342"/>
                    </a:lnTo>
                    <a:lnTo>
                      <a:pt x="235" y="348"/>
                    </a:lnTo>
                    <a:lnTo>
                      <a:pt x="235" y="359"/>
                    </a:lnTo>
                    <a:lnTo>
                      <a:pt x="223" y="365"/>
                    </a:lnTo>
                    <a:lnTo>
                      <a:pt x="223" y="365"/>
                    </a:lnTo>
                    <a:lnTo>
                      <a:pt x="218" y="371"/>
                    </a:lnTo>
                    <a:lnTo>
                      <a:pt x="223" y="371"/>
                    </a:lnTo>
                    <a:lnTo>
                      <a:pt x="223" y="371"/>
                    </a:lnTo>
                    <a:lnTo>
                      <a:pt x="223" y="383"/>
                    </a:lnTo>
                    <a:lnTo>
                      <a:pt x="223" y="395"/>
                    </a:lnTo>
                    <a:lnTo>
                      <a:pt x="229" y="401"/>
                    </a:lnTo>
                    <a:lnTo>
                      <a:pt x="235" y="424"/>
                    </a:lnTo>
                    <a:lnTo>
                      <a:pt x="247" y="424"/>
                    </a:lnTo>
                    <a:lnTo>
                      <a:pt x="265" y="424"/>
                    </a:lnTo>
                    <a:lnTo>
                      <a:pt x="271" y="436"/>
                    </a:lnTo>
                    <a:lnTo>
                      <a:pt x="271" y="442"/>
                    </a:lnTo>
                    <a:lnTo>
                      <a:pt x="265" y="460"/>
                    </a:lnTo>
                    <a:lnTo>
                      <a:pt x="253" y="465"/>
                    </a:lnTo>
                    <a:lnTo>
                      <a:pt x="241" y="483"/>
                    </a:lnTo>
                    <a:lnTo>
                      <a:pt x="235" y="483"/>
                    </a:lnTo>
                    <a:lnTo>
                      <a:pt x="229" y="489"/>
                    </a:lnTo>
                    <a:lnTo>
                      <a:pt x="229" y="501"/>
                    </a:lnTo>
                    <a:lnTo>
                      <a:pt x="235" y="507"/>
                    </a:lnTo>
                    <a:lnTo>
                      <a:pt x="229" y="524"/>
                    </a:lnTo>
                    <a:lnTo>
                      <a:pt x="223" y="518"/>
                    </a:lnTo>
                    <a:lnTo>
                      <a:pt x="218" y="513"/>
                    </a:lnTo>
                    <a:lnTo>
                      <a:pt x="206" y="513"/>
                    </a:lnTo>
                    <a:lnTo>
                      <a:pt x="188" y="518"/>
                    </a:lnTo>
                    <a:lnTo>
                      <a:pt x="176" y="530"/>
                    </a:lnTo>
                    <a:lnTo>
                      <a:pt x="170" y="530"/>
                    </a:lnTo>
                    <a:lnTo>
                      <a:pt x="170" y="530"/>
                    </a:lnTo>
                    <a:lnTo>
                      <a:pt x="165" y="524"/>
                    </a:lnTo>
                    <a:lnTo>
                      <a:pt x="165" y="524"/>
                    </a:lnTo>
                    <a:lnTo>
                      <a:pt x="159" y="524"/>
                    </a:lnTo>
                    <a:lnTo>
                      <a:pt x="153" y="524"/>
                    </a:lnTo>
                    <a:lnTo>
                      <a:pt x="153" y="524"/>
                    </a:lnTo>
                    <a:lnTo>
                      <a:pt x="147" y="524"/>
                    </a:lnTo>
                    <a:lnTo>
                      <a:pt x="141" y="524"/>
                    </a:lnTo>
                    <a:lnTo>
                      <a:pt x="141" y="524"/>
                    </a:lnTo>
                    <a:lnTo>
                      <a:pt x="141" y="524"/>
                    </a:lnTo>
                    <a:lnTo>
                      <a:pt x="135" y="524"/>
                    </a:lnTo>
                    <a:lnTo>
                      <a:pt x="135" y="524"/>
                    </a:lnTo>
                    <a:lnTo>
                      <a:pt x="135" y="518"/>
                    </a:lnTo>
                    <a:lnTo>
                      <a:pt x="129" y="518"/>
                    </a:lnTo>
                    <a:lnTo>
                      <a:pt x="129" y="518"/>
                    </a:lnTo>
                    <a:lnTo>
                      <a:pt x="123" y="513"/>
                    </a:lnTo>
                    <a:lnTo>
                      <a:pt x="123" y="513"/>
                    </a:lnTo>
                    <a:lnTo>
                      <a:pt x="117" y="507"/>
                    </a:lnTo>
                    <a:lnTo>
                      <a:pt x="117" y="501"/>
                    </a:lnTo>
                    <a:lnTo>
                      <a:pt x="117" y="501"/>
                    </a:lnTo>
                    <a:lnTo>
                      <a:pt x="117" y="495"/>
                    </a:lnTo>
                    <a:lnTo>
                      <a:pt x="117" y="495"/>
                    </a:lnTo>
                    <a:lnTo>
                      <a:pt x="112" y="489"/>
                    </a:lnTo>
                    <a:lnTo>
                      <a:pt x="112" y="483"/>
                    </a:lnTo>
                    <a:lnTo>
                      <a:pt x="106" y="483"/>
                    </a:lnTo>
                    <a:lnTo>
                      <a:pt x="106" y="483"/>
                    </a:lnTo>
                    <a:lnTo>
                      <a:pt x="100" y="483"/>
                    </a:lnTo>
                    <a:lnTo>
                      <a:pt x="94" y="489"/>
                    </a:lnTo>
                    <a:lnTo>
                      <a:pt x="94" y="489"/>
                    </a:lnTo>
                    <a:lnTo>
                      <a:pt x="88" y="489"/>
                    </a:lnTo>
                    <a:lnTo>
                      <a:pt x="88" y="495"/>
                    </a:lnTo>
                    <a:lnTo>
                      <a:pt x="82" y="501"/>
                    </a:lnTo>
                    <a:lnTo>
                      <a:pt x="82" y="471"/>
                    </a:lnTo>
                    <a:lnTo>
                      <a:pt x="70" y="448"/>
                    </a:lnTo>
                    <a:lnTo>
                      <a:pt x="76" y="424"/>
                    </a:lnTo>
                    <a:lnTo>
                      <a:pt x="76" y="395"/>
                    </a:lnTo>
                    <a:lnTo>
                      <a:pt x="53" y="330"/>
                    </a:lnTo>
                    <a:lnTo>
                      <a:pt x="41" y="430"/>
                    </a:lnTo>
                    <a:lnTo>
                      <a:pt x="23" y="471"/>
                    </a:lnTo>
                    <a:lnTo>
                      <a:pt x="17" y="483"/>
                    </a:lnTo>
                    <a:lnTo>
                      <a:pt x="11" y="495"/>
                    </a:lnTo>
                    <a:lnTo>
                      <a:pt x="5" y="489"/>
                    </a:lnTo>
                    <a:lnTo>
                      <a:pt x="5" y="489"/>
                    </a:lnTo>
                    <a:lnTo>
                      <a:pt x="0" y="489"/>
                    </a:lnTo>
                    <a:lnTo>
                      <a:pt x="0" y="489"/>
                    </a:lnTo>
                    <a:lnTo>
                      <a:pt x="5" y="477"/>
                    </a:lnTo>
                    <a:lnTo>
                      <a:pt x="29" y="430"/>
                    </a:lnTo>
                    <a:lnTo>
                      <a:pt x="41" y="371"/>
                    </a:lnTo>
                    <a:lnTo>
                      <a:pt x="41" y="300"/>
                    </a:lnTo>
                    <a:lnTo>
                      <a:pt x="35" y="265"/>
                    </a:lnTo>
                    <a:lnTo>
                      <a:pt x="29" y="218"/>
                    </a:lnTo>
                    <a:lnTo>
                      <a:pt x="35" y="177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47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8" y="136"/>
                    </a:lnTo>
                    <a:lnTo>
                      <a:pt x="64" y="141"/>
                    </a:lnTo>
                    <a:lnTo>
                      <a:pt x="64" y="136"/>
                    </a:lnTo>
                    <a:lnTo>
                      <a:pt x="70" y="136"/>
                    </a:lnTo>
                    <a:lnTo>
                      <a:pt x="76" y="118"/>
                    </a:lnTo>
                    <a:lnTo>
                      <a:pt x="76" y="100"/>
                    </a:lnTo>
                    <a:lnTo>
                      <a:pt x="82" y="94"/>
                    </a:lnTo>
                    <a:lnTo>
                      <a:pt x="100" y="77"/>
                    </a:lnTo>
                    <a:lnTo>
                      <a:pt x="129" y="59"/>
                    </a:lnTo>
                    <a:lnTo>
                      <a:pt x="141" y="41"/>
                    </a:lnTo>
                    <a:lnTo>
                      <a:pt x="153" y="41"/>
                    </a:lnTo>
                    <a:lnTo>
                      <a:pt x="153" y="41"/>
                    </a:lnTo>
                    <a:lnTo>
                      <a:pt x="159" y="30"/>
                    </a:lnTo>
                    <a:lnTo>
                      <a:pt x="165" y="30"/>
                    </a:lnTo>
                    <a:lnTo>
                      <a:pt x="194" y="30"/>
                    </a:lnTo>
                    <a:lnTo>
                      <a:pt x="223" y="12"/>
                    </a:lnTo>
                    <a:lnTo>
                      <a:pt x="223" y="6"/>
                    </a:lnTo>
                    <a:lnTo>
                      <a:pt x="235" y="12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CC99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6" name="Freeform 648">
                <a:extLst>
                  <a:ext uri="{FF2B5EF4-FFF2-40B4-BE49-F238E27FC236}">
                    <a16:creationId xmlns:a16="http://schemas.microsoft.com/office/drawing/2014/main" id="{3A3D86DA-4384-4480-A25F-96858E927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4213" y="1247775"/>
                <a:ext cx="476250" cy="581025"/>
              </a:xfrm>
              <a:custGeom>
                <a:avLst/>
                <a:gdLst>
                  <a:gd name="T0" fmla="*/ 212 w 300"/>
                  <a:gd name="T1" fmla="*/ 342 h 366"/>
                  <a:gd name="T2" fmla="*/ 194 w 300"/>
                  <a:gd name="T3" fmla="*/ 336 h 366"/>
                  <a:gd name="T4" fmla="*/ 165 w 300"/>
                  <a:gd name="T5" fmla="*/ 336 h 366"/>
                  <a:gd name="T6" fmla="*/ 135 w 300"/>
                  <a:gd name="T7" fmla="*/ 342 h 366"/>
                  <a:gd name="T8" fmla="*/ 124 w 300"/>
                  <a:gd name="T9" fmla="*/ 366 h 366"/>
                  <a:gd name="T10" fmla="*/ 88 w 300"/>
                  <a:gd name="T11" fmla="*/ 366 h 366"/>
                  <a:gd name="T12" fmla="*/ 71 w 300"/>
                  <a:gd name="T13" fmla="*/ 360 h 366"/>
                  <a:gd name="T14" fmla="*/ 65 w 300"/>
                  <a:gd name="T15" fmla="*/ 342 h 366"/>
                  <a:gd name="T16" fmla="*/ 59 w 300"/>
                  <a:gd name="T17" fmla="*/ 318 h 366"/>
                  <a:gd name="T18" fmla="*/ 59 w 300"/>
                  <a:gd name="T19" fmla="*/ 307 h 366"/>
                  <a:gd name="T20" fmla="*/ 29 w 300"/>
                  <a:gd name="T21" fmla="*/ 301 h 366"/>
                  <a:gd name="T22" fmla="*/ 18 w 300"/>
                  <a:gd name="T23" fmla="*/ 277 h 366"/>
                  <a:gd name="T24" fmla="*/ 0 w 300"/>
                  <a:gd name="T25" fmla="*/ 271 h 366"/>
                  <a:gd name="T26" fmla="*/ 18 w 300"/>
                  <a:gd name="T27" fmla="*/ 248 h 366"/>
                  <a:gd name="T28" fmla="*/ 23 w 300"/>
                  <a:gd name="T29" fmla="*/ 236 h 366"/>
                  <a:gd name="T30" fmla="*/ 18 w 300"/>
                  <a:gd name="T31" fmla="*/ 207 h 366"/>
                  <a:gd name="T32" fmla="*/ 29 w 300"/>
                  <a:gd name="T33" fmla="*/ 183 h 366"/>
                  <a:gd name="T34" fmla="*/ 59 w 300"/>
                  <a:gd name="T35" fmla="*/ 148 h 366"/>
                  <a:gd name="T36" fmla="*/ 76 w 300"/>
                  <a:gd name="T37" fmla="*/ 130 h 366"/>
                  <a:gd name="T38" fmla="*/ 112 w 300"/>
                  <a:gd name="T39" fmla="*/ 106 h 366"/>
                  <a:gd name="T40" fmla="*/ 124 w 300"/>
                  <a:gd name="T41" fmla="*/ 95 h 366"/>
                  <a:gd name="T42" fmla="*/ 112 w 300"/>
                  <a:gd name="T43" fmla="*/ 59 h 366"/>
                  <a:gd name="T44" fmla="*/ 106 w 300"/>
                  <a:gd name="T45" fmla="*/ 42 h 366"/>
                  <a:gd name="T46" fmla="*/ 112 w 300"/>
                  <a:gd name="T47" fmla="*/ 30 h 366"/>
                  <a:gd name="T48" fmla="*/ 118 w 300"/>
                  <a:gd name="T49" fmla="*/ 6 h 366"/>
                  <a:gd name="T50" fmla="*/ 153 w 300"/>
                  <a:gd name="T51" fmla="*/ 0 h 366"/>
                  <a:gd name="T52" fmla="*/ 182 w 300"/>
                  <a:gd name="T53" fmla="*/ 12 h 366"/>
                  <a:gd name="T54" fmla="*/ 206 w 300"/>
                  <a:gd name="T55" fmla="*/ 12 h 366"/>
                  <a:gd name="T56" fmla="*/ 265 w 300"/>
                  <a:gd name="T57" fmla="*/ 18 h 366"/>
                  <a:gd name="T58" fmla="*/ 259 w 300"/>
                  <a:gd name="T59" fmla="*/ 30 h 366"/>
                  <a:gd name="T60" fmla="*/ 265 w 300"/>
                  <a:gd name="T61" fmla="*/ 53 h 366"/>
                  <a:gd name="T62" fmla="*/ 265 w 300"/>
                  <a:gd name="T63" fmla="*/ 59 h 366"/>
                  <a:gd name="T64" fmla="*/ 271 w 300"/>
                  <a:gd name="T65" fmla="*/ 77 h 366"/>
                  <a:gd name="T66" fmla="*/ 283 w 300"/>
                  <a:gd name="T67" fmla="*/ 89 h 366"/>
                  <a:gd name="T68" fmla="*/ 277 w 300"/>
                  <a:gd name="T69" fmla="*/ 95 h 366"/>
                  <a:gd name="T70" fmla="*/ 253 w 300"/>
                  <a:gd name="T71" fmla="*/ 118 h 366"/>
                  <a:gd name="T72" fmla="*/ 265 w 300"/>
                  <a:gd name="T73" fmla="*/ 130 h 366"/>
                  <a:gd name="T74" fmla="*/ 265 w 300"/>
                  <a:gd name="T75" fmla="*/ 148 h 366"/>
                  <a:gd name="T76" fmla="*/ 277 w 300"/>
                  <a:gd name="T77" fmla="*/ 142 h 366"/>
                  <a:gd name="T78" fmla="*/ 300 w 300"/>
                  <a:gd name="T79" fmla="*/ 142 h 366"/>
                  <a:gd name="T80" fmla="*/ 300 w 300"/>
                  <a:gd name="T81" fmla="*/ 154 h 366"/>
                  <a:gd name="T82" fmla="*/ 300 w 300"/>
                  <a:gd name="T83" fmla="*/ 159 h 366"/>
                  <a:gd name="T84" fmla="*/ 294 w 300"/>
                  <a:gd name="T85" fmla="*/ 171 h 366"/>
                  <a:gd name="T86" fmla="*/ 277 w 300"/>
                  <a:gd name="T87" fmla="*/ 171 h 366"/>
                  <a:gd name="T88" fmla="*/ 277 w 300"/>
                  <a:gd name="T89" fmla="*/ 177 h 366"/>
                  <a:gd name="T90" fmla="*/ 265 w 300"/>
                  <a:gd name="T91" fmla="*/ 201 h 366"/>
                  <a:gd name="T92" fmla="*/ 283 w 300"/>
                  <a:gd name="T93" fmla="*/ 212 h 366"/>
                  <a:gd name="T94" fmla="*/ 288 w 300"/>
                  <a:gd name="T95" fmla="*/ 207 h 366"/>
                  <a:gd name="T96" fmla="*/ 288 w 300"/>
                  <a:gd name="T97" fmla="*/ 224 h 366"/>
                  <a:gd name="T98" fmla="*/ 288 w 300"/>
                  <a:gd name="T99" fmla="*/ 236 h 366"/>
                  <a:gd name="T100" fmla="*/ 283 w 300"/>
                  <a:gd name="T101" fmla="*/ 248 h 366"/>
                  <a:gd name="T102" fmla="*/ 259 w 300"/>
                  <a:gd name="T103" fmla="*/ 254 h 366"/>
                  <a:gd name="T104" fmla="*/ 265 w 300"/>
                  <a:gd name="T105" fmla="*/ 271 h 366"/>
                  <a:gd name="T106" fmla="*/ 247 w 300"/>
                  <a:gd name="T107" fmla="*/ 301 h 366"/>
                  <a:gd name="T108" fmla="*/ 247 w 300"/>
                  <a:gd name="T109" fmla="*/ 318 h 366"/>
                  <a:gd name="T110" fmla="*/ 241 w 300"/>
                  <a:gd name="T111" fmla="*/ 33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0" h="366">
                    <a:moveTo>
                      <a:pt x="235" y="336"/>
                    </a:moveTo>
                    <a:lnTo>
                      <a:pt x="212" y="342"/>
                    </a:lnTo>
                    <a:lnTo>
                      <a:pt x="200" y="336"/>
                    </a:lnTo>
                    <a:lnTo>
                      <a:pt x="194" y="336"/>
                    </a:lnTo>
                    <a:lnTo>
                      <a:pt x="182" y="330"/>
                    </a:lnTo>
                    <a:lnTo>
                      <a:pt x="165" y="336"/>
                    </a:lnTo>
                    <a:lnTo>
                      <a:pt x="147" y="342"/>
                    </a:lnTo>
                    <a:lnTo>
                      <a:pt x="135" y="342"/>
                    </a:lnTo>
                    <a:lnTo>
                      <a:pt x="135" y="354"/>
                    </a:lnTo>
                    <a:lnTo>
                      <a:pt x="124" y="366"/>
                    </a:lnTo>
                    <a:lnTo>
                      <a:pt x="112" y="360"/>
                    </a:lnTo>
                    <a:lnTo>
                      <a:pt x="88" y="366"/>
                    </a:lnTo>
                    <a:lnTo>
                      <a:pt x="76" y="360"/>
                    </a:lnTo>
                    <a:lnTo>
                      <a:pt x="71" y="360"/>
                    </a:lnTo>
                    <a:lnTo>
                      <a:pt x="71" y="348"/>
                    </a:lnTo>
                    <a:lnTo>
                      <a:pt x="65" y="342"/>
                    </a:lnTo>
                    <a:lnTo>
                      <a:pt x="65" y="330"/>
                    </a:lnTo>
                    <a:lnTo>
                      <a:pt x="59" y="318"/>
                    </a:lnTo>
                    <a:lnTo>
                      <a:pt x="59" y="318"/>
                    </a:lnTo>
                    <a:lnTo>
                      <a:pt x="59" y="307"/>
                    </a:lnTo>
                    <a:lnTo>
                      <a:pt x="59" y="301"/>
                    </a:lnTo>
                    <a:lnTo>
                      <a:pt x="29" y="301"/>
                    </a:lnTo>
                    <a:lnTo>
                      <a:pt x="23" y="283"/>
                    </a:lnTo>
                    <a:lnTo>
                      <a:pt x="18" y="277"/>
                    </a:lnTo>
                    <a:lnTo>
                      <a:pt x="6" y="277"/>
                    </a:lnTo>
                    <a:lnTo>
                      <a:pt x="0" y="271"/>
                    </a:lnTo>
                    <a:lnTo>
                      <a:pt x="6" y="260"/>
                    </a:lnTo>
                    <a:lnTo>
                      <a:pt x="18" y="248"/>
                    </a:lnTo>
                    <a:lnTo>
                      <a:pt x="23" y="242"/>
                    </a:lnTo>
                    <a:lnTo>
                      <a:pt x="23" y="236"/>
                    </a:lnTo>
                    <a:lnTo>
                      <a:pt x="18" y="230"/>
                    </a:lnTo>
                    <a:lnTo>
                      <a:pt x="18" y="207"/>
                    </a:lnTo>
                    <a:lnTo>
                      <a:pt x="18" y="195"/>
                    </a:lnTo>
                    <a:lnTo>
                      <a:pt x="29" y="183"/>
                    </a:lnTo>
                    <a:lnTo>
                      <a:pt x="47" y="159"/>
                    </a:lnTo>
                    <a:lnTo>
                      <a:pt x="59" y="148"/>
                    </a:lnTo>
                    <a:lnTo>
                      <a:pt x="76" y="142"/>
                    </a:lnTo>
                    <a:lnTo>
                      <a:pt x="76" y="130"/>
                    </a:lnTo>
                    <a:lnTo>
                      <a:pt x="100" y="136"/>
                    </a:lnTo>
                    <a:lnTo>
                      <a:pt x="112" y="106"/>
                    </a:lnTo>
                    <a:lnTo>
                      <a:pt x="124" y="101"/>
                    </a:lnTo>
                    <a:lnTo>
                      <a:pt x="124" y="95"/>
                    </a:lnTo>
                    <a:lnTo>
                      <a:pt x="112" y="71"/>
                    </a:lnTo>
                    <a:lnTo>
                      <a:pt x="112" y="59"/>
                    </a:lnTo>
                    <a:lnTo>
                      <a:pt x="112" y="53"/>
                    </a:lnTo>
                    <a:lnTo>
                      <a:pt x="106" y="42"/>
                    </a:lnTo>
                    <a:lnTo>
                      <a:pt x="106" y="36"/>
                    </a:lnTo>
                    <a:lnTo>
                      <a:pt x="112" y="30"/>
                    </a:lnTo>
                    <a:lnTo>
                      <a:pt x="112" y="18"/>
                    </a:lnTo>
                    <a:lnTo>
                      <a:pt x="118" y="6"/>
                    </a:lnTo>
                    <a:lnTo>
                      <a:pt x="124" y="0"/>
                    </a:lnTo>
                    <a:lnTo>
                      <a:pt x="153" y="0"/>
                    </a:lnTo>
                    <a:lnTo>
                      <a:pt x="171" y="0"/>
                    </a:lnTo>
                    <a:lnTo>
                      <a:pt x="182" y="12"/>
                    </a:lnTo>
                    <a:lnTo>
                      <a:pt x="194" y="6"/>
                    </a:lnTo>
                    <a:lnTo>
                      <a:pt x="206" y="12"/>
                    </a:lnTo>
                    <a:lnTo>
                      <a:pt x="224" y="6"/>
                    </a:lnTo>
                    <a:lnTo>
                      <a:pt x="265" y="18"/>
                    </a:lnTo>
                    <a:lnTo>
                      <a:pt x="277" y="24"/>
                    </a:lnTo>
                    <a:lnTo>
                      <a:pt x="259" y="30"/>
                    </a:lnTo>
                    <a:lnTo>
                      <a:pt x="271" y="42"/>
                    </a:lnTo>
                    <a:lnTo>
                      <a:pt x="265" y="53"/>
                    </a:lnTo>
                    <a:lnTo>
                      <a:pt x="265" y="59"/>
                    </a:lnTo>
                    <a:lnTo>
                      <a:pt x="265" y="59"/>
                    </a:lnTo>
                    <a:lnTo>
                      <a:pt x="265" y="65"/>
                    </a:lnTo>
                    <a:lnTo>
                      <a:pt x="271" y="77"/>
                    </a:lnTo>
                    <a:lnTo>
                      <a:pt x="277" y="83"/>
                    </a:lnTo>
                    <a:lnTo>
                      <a:pt x="283" y="89"/>
                    </a:lnTo>
                    <a:lnTo>
                      <a:pt x="271" y="95"/>
                    </a:lnTo>
                    <a:lnTo>
                      <a:pt x="277" y="95"/>
                    </a:lnTo>
                    <a:lnTo>
                      <a:pt x="271" y="112"/>
                    </a:lnTo>
                    <a:lnTo>
                      <a:pt x="253" y="118"/>
                    </a:lnTo>
                    <a:lnTo>
                      <a:pt x="253" y="124"/>
                    </a:lnTo>
                    <a:lnTo>
                      <a:pt x="265" y="130"/>
                    </a:lnTo>
                    <a:lnTo>
                      <a:pt x="265" y="136"/>
                    </a:lnTo>
                    <a:lnTo>
                      <a:pt x="265" y="148"/>
                    </a:lnTo>
                    <a:lnTo>
                      <a:pt x="271" y="154"/>
                    </a:lnTo>
                    <a:lnTo>
                      <a:pt x="277" y="142"/>
                    </a:lnTo>
                    <a:lnTo>
                      <a:pt x="294" y="142"/>
                    </a:lnTo>
                    <a:lnTo>
                      <a:pt x="300" y="142"/>
                    </a:lnTo>
                    <a:lnTo>
                      <a:pt x="300" y="154"/>
                    </a:lnTo>
                    <a:lnTo>
                      <a:pt x="300" y="154"/>
                    </a:lnTo>
                    <a:lnTo>
                      <a:pt x="300" y="159"/>
                    </a:lnTo>
                    <a:lnTo>
                      <a:pt x="300" y="159"/>
                    </a:lnTo>
                    <a:lnTo>
                      <a:pt x="294" y="159"/>
                    </a:lnTo>
                    <a:lnTo>
                      <a:pt x="294" y="171"/>
                    </a:lnTo>
                    <a:lnTo>
                      <a:pt x="283" y="165"/>
                    </a:lnTo>
                    <a:lnTo>
                      <a:pt x="277" y="171"/>
                    </a:lnTo>
                    <a:lnTo>
                      <a:pt x="277" y="171"/>
                    </a:lnTo>
                    <a:lnTo>
                      <a:pt x="277" y="177"/>
                    </a:lnTo>
                    <a:lnTo>
                      <a:pt x="271" y="195"/>
                    </a:lnTo>
                    <a:lnTo>
                      <a:pt x="265" y="201"/>
                    </a:lnTo>
                    <a:lnTo>
                      <a:pt x="271" y="212"/>
                    </a:lnTo>
                    <a:lnTo>
                      <a:pt x="283" y="212"/>
                    </a:lnTo>
                    <a:lnTo>
                      <a:pt x="283" y="207"/>
                    </a:lnTo>
                    <a:lnTo>
                      <a:pt x="288" y="207"/>
                    </a:lnTo>
                    <a:lnTo>
                      <a:pt x="294" y="224"/>
                    </a:lnTo>
                    <a:lnTo>
                      <a:pt x="288" y="224"/>
                    </a:lnTo>
                    <a:lnTo>
                      <a:pt x="294" y="230"/>
                    </a:lnTo>
                    <a:lnTo>
                      <a:pt x="288" y="236"/>
                    </a:lnTo>
                    <a:lnTo>
                      <a:pt x="283" y="236"/>
                    </a:lnTo>
                    <a:lnTo>
                      <a:pt x="283" y="248"/>
                    </a:lnTo>
                    <a:lnTo>
                      <a:pt x="277" y="254"/>
                    </a:lnTo>
                    <a:lnTo>
                      <a:pt x="259" y="254"/>
                    </a:lnTo>
                    <a:lnTo>
                      <a:pt x="265" y="260"/>
                    </a:lnTo>
                    <a:lnTo>
                      <a:pt x="265" y="271"/>
                    </a:lnTo>
                    <a:lnTo>
                      <a:pt x="241" y="283"/>
                    </a:lnTo>
                    <a:lnTo>
                      <a:pt x="247" y="301"/>
                    </a:lnTo>
                    <a:lnTo>
                      <a:pt x="247" y="301"/>
                    </a:lnTo>
                    <a:lnTo>
                      <a:pt x="247" y="318"/>
                    </a:lnTo>
                    <a:lnTo>
                      <a:pt x="253" y="324"/>
                    </a:lnTo>
                    <a:lnTo>
                      <a:pt x="241" y="330"/>
                    </a:lnTo>
                    <a:lnTo>
                      <a:pt x="235" y="336"/>
                    </a:lnTo>
                    <a:close/>
                  </a:path>
                </a:pathLst>
              </a:custGeom>
              <a:solidFill>
                <a:srgbClr val="FFCC99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7" name="Freeform 649">
                <a:extLst>
                  <a:ext uri="{FF2B5EF4-FFF2-40B4-BE49-F238E27FC236}">
                    <a16:creationId xmlns:a16="http://schemas.microsoft.com/office/drawing/2014/main" id="{5E369385-EE8D-46F4-850B-79E67BAA21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2763" y="2014537"/>
                <a:ext cx="204788" cy="234950"/>
              </a:xfrm>
              <a:custGeom>
                <a:avLst/>
                <a:gdLst>
                  <a:gd name="T0" fmla="*/ 129 w 129"/>
                  <a:gd name="T1" fmla="*/ 6 h 148"/>
                  <a:gd name="T2" fmla="*/ 129 w 129"/>
                  <a:gd name="T3" fmla="*/ 12 h 148"/>
                  <a:gd name="T4" fmla="*/ 124 w 129"/>
                  <a:gd name="T5" fmla="*/ 6 h 148"/>
                  <a:gd name="T6" fmla="*/ 124 w 129"/>
                  <a:gd name="T7" fmla="*/ 0 h 148"/>
                  <a:gd name="T8" fmla="*/ 129 w 129"/>
                  <a:gd name="T9" fmla="*/ 0 h 148"/>
                  <a:gd name="T10" fmla="*/ 129 w 129"/>
                  <a:gd name="T11" fmla="*/ 6 h 148"/>
                  <a:gd name="T12" fmla="*/ 53 w 129"/>
                  <a:gd name="T13" fmla="*/ 48 h 148"/>
                  <a:gd name="T14" fmla="*/ 65 w 129"/>
                  <a:gd name="T15" fmla="*/ 53 h 148"/>
                  <a:gd name="T16" fmla="*/ 76 w 129"/>
                  <a:gd name="T17" fmla="*/ 53 h 148"/>
                  <a:gd name="T18" fmla="*/ 88 w 129"/>
                  <a:gd name="T19" fmla="*/ 65 h 148"/>
                  <a:gd name="T20" fmla="*/ 118 w 129"/>
                  <a:gd name="T21" fmla="*/ 89 h 148"/>
                  <a:gd name="T22" fmla="*/ 118 w 129"/>
                  <a:gd name="T23" fmla="*/ 89 h 148"/>
                  <a:gd name="T24" fmla="*/ 118 w 129"/>
                  <a:gd name="T25" fmla="*/ 106 h 148"/>
                  <a:gd name="T26" fmla="*/ 112 w 129"/>
                  <a:gd name="T27" fmla="*/ 130 h 148"/>
                  <a:gd name="T28" fmla="*/ 112 w 129"/>
                  <a:gd name="T29" fmla="*/ 142 h 148"/>
                  <a:gd name="T30" fmla="*/ 100 w 129"/>
                  <a:gd name="T31" fmla="*/ 148 h 148"/>
                  <a:gd name="T32" fmla="*/ 76 w 129"/>
                  <a:gd name="T33" fmla="*/ 142 h 148"/>
                  <a:gd name="T34" fmla="*/ 47 w 129"/>
                  <a:gd name="T35" fmla="*/ 130 h 148"/>
                  <a:gd name="T36" fmla="*/ 23 w 129"/>
                  <a:gd name="T37" fmla="*/ 118 h 148"/>
                  <a:gd name="T38" fmla="*/ 0 w 129"/>
                  <a:gd name="T39" fmla="*/ 101 h 148"/>
                  <a:gd name="T40" fmla="*/ 6 w 129"/>
                  <a:gd name="T41" fmla="*/ 89 h 148"/>
                  <a:gd name="T42" fmla="*/ 6 w 129"/>
                  <a:gd name="T43" fmla="*/ 65 h 148"/>
                  <a:gd name="T44" fmla="*/ 6 w 129"/>
                  <a:gd name="T45" fmla="*/ 53 h 148"/>
                  <a:gd name="T46" fmla="*/ 23 w 129"/>
                  <a:gd name="T47" fmla="*/ 18 h 148"/>
                  <a:gd name="T48" fmla="*/ 29 w 129"/>
                  <a:gd name="T49" fmla="*/ 24 h 148"/>
                  <a:gd name="T50" fmla="*/ 35 w 129"/>
                  <a:gd name="T51" fmla="*/ 36 h 148"/>
                  <a:gd name="T52" fmla="*/ 53 w 129"/>
                  <a:gd name="T53" fmla="*/ 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9" h="148">
                    <a:moveTo>
                      <a:pt x="129" y="6"/>
                    </a:moveTo>
                    <a:lnTo>
                      <a:pt x="129" y="12"/>
                    </a:lnTo>
                    <a:lnTo>
                      <a:pt x="124" y="6"/>
                    </a:lnTo>
                    <a:lnTo>
                      <a:pt x="124" y="0"/>
                    </a:lnTo>
                    <a:lnTo>
                      <a:pt x="129" y="0"/>
                    </a:lnTo>
                    <a:lnTo>
                      <a:pt x="129" y="6"/>
                    </a:lnTo>
                    <a:close/>
                    <a:moveTo>
                      <a:pt x="53" y="48"/>
                    </a:moveTo>
                    <a:lnTo>
                      <a:pt x="65" y="53"/>
                    </a:lnTo>
                    <a:lnTo>
                      <a:pt x="76" y="53"/>
                    </a:lnTo>
                    <a:lnTo>
                      <a:pt x="88" y="65"/>
                    </a:lnTo>
                    <a:lnTo>
                      <a:pt x="118" y="89"/>
                    </a:lnTo>
                    <a:lnTo>
                      <a:pt x="118" y="89"/>
                    </a:lnTo>
                    <a:lnTo>
                      <a:pt x="118" y="106"/>
                    </a:lnTo>
                    <a:lnTo>
                      <a:pt x="112" y="130"/>
                    </a:lnTo>
                    <a:lnTo>
                      <a:pt x="112" y="142"/>
                    </a:lnTo>
                    <a:lnTo>
                      <a:pt x="100" y="148"/>
                    </a:lnTo>
                    <a:lnTo>
                      <a:pt x="76" y="142"/>
                    </a:lnTo>
                    <a:lnTo>
                      <a:pt x="47" y="130"/>
                    </a:lnTo>
                    <a:lnTo>
                      <a:pt x="23" y="118"/>
                    </a:lnTo>
                    <a:lnTo>
                      <a:pt x="0" y="101"/>
                    </a:lnTo>
                    <a:lnTo>
                      <a:pt x="6" y="89"/>
                    </a:lnTo>
                    <a:lnTo>
                      <a:pt x="6" y="65"/>
                    </a:lnTo>
                    <a:lnTo>
                      <a:pt x="6" y="53"/>
                    </a:lnTo>
                    <a:lnTo>
                      <a:pt x="23" y="18"/>
                    </a:lnTo>
                    <a:lnTo>
                      <a:pt x="29" y="24"/>
                    </a:lnTo>
                    <a:lnTo>
                      <a:pt x="35" y="36"/>
                    </a:lnTo>
                    <a:lnTo>
                      <a:pt x="53" y="48"/>
                    </a:lnTo>
                    <a:close/>
                  </a:path>
                </a:pathLst>
              </a:custGeom>
              <a:solidFill>
                <a:srgbClr val="FFCC99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8" name="Freeform 651">
                <a:extLst>
                  <a:ext uri="{FF2B5EF4-FFF2-40B4-BE49-F238E27FC236}">
                    <a16:creationId xmlns:a16="http://schemas.microsoft.com/office/drawing/2014/main" id="{DB2E892A-1521-4004-AD95-8A1A9D7BB7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44800" y="1566862"/>
                <a:ext cx="636588" cy="971550"/>
              </a:xfrm>
              <a:custGeom>
                <a:avLst/>
                <a:gdLst>
                  <a:gd name="T0" fmla="*/ 354 w 401"/>
                  <a:gd name="T1" fmla="*/ 441 h 612"/>
                  <a:gd name="T2" fmla="*/ 289 w 401"/>
                  <a:gd name="T3" fmla="*/ 471 h 612"/>
                  <a:gd name="T4" fmla="*/ 307 w 401"/>
                  <a:gd name="T5" fmla="*/ 441 h 612"/>
                  <a:gd name="T6" fmla="*/ 324 w 401"/>
                  <a:gd name="T7" fmla="*/ 412 h 612"/>
                  <a:gd name="T8" fmla="*/ 389 w 401"/>
                  <a:gd name="T9" fmla="*/ 424 h 612"/>
                  <a:gd name="T10" fmla="*/ 371 w 401"/>
                  <a:gd name="T11" fmla="*/ 300 h 612"/>
                  <a:gd name="T12" fmla="*/ 289 w 401"/>
                  <a:gd name="T13" fmla="*/ 359 h 612"/>
                  <a:gd name="T14" fmla="*/ 301 w 401"/>
                  <a:gd name="T15" fmla="*/ 377 h 612"/>
                  <a:gd name="T16" fmla="*/ 236 w 401"/>
                  <a:gd name="T17" fmla="*/ 430 h 612"/>
                  <a:gd name="T18" fmla="*/ 195 w 401"/>
                  <a:gd name="T19" fmla="*/ 353 h 612"/>
                  <a:gd name="T20" fmla="*/ 77 w 401"/>
                  <a:gd name="T21" fmla="*/ 335 h 612"/>
                  <a:gd name="T22" fmla="*/ 59 w 401"/>
                  <a:gd name="T23" fmla="*/ 229 h 612"/>
                  <a:gd name="T24" fmla="*/ 18 w 401"/>
                  <a:gd name="T25" fmla="*/ 141 h 612"/>
                  <a:gd name="T26" fmla="*/ 53 w 401"/>
                  <a:gd name="T27" fmla="*/ 100 h 612"/>
                  <a:gd name="T28" fmla="*/ 142 w 401"/>
                  <a:gd name="T29" fmla="*/ 47 h 612"/>
                  <a:gd name="T30" fmla="*/ 95 w 401"/>
                  <a:gd name="T31" fmla="*/ 0 h 612"/>
                  <a:gd name="T32" fmla="*/ 201 w 401"/>
                  <a:gd name="T33" fmla="*/ 23 h 612"/>
                  <a:gd name="T34" fmla="*/ 171 w 401"/>
                  <a:gd name="T35" fmla="*/ 82 h 612"/>
                  <a:gd name="T36" fmla="*/ 212 w 401"/>
                  <a:gd name="T37" fmla="*/ 129 h 612"/>
                  <a:gd name="T38" fmla="*/ 242 w 401"/>
                  <a:gd name="T39" fmla="*/ 194 h 612"/>
                  <a:gd name="T40" fmla="*/ 277 w 401"/>
                  <a:gd name="T41" fmla="*/ 259 h 612"/>
                  <a:gd name="T42" fmla="*/ 318 w 401"/>
                  <a:gd name="T43" fmla="*/ 241 h 612"/>
                  <a:gd name="T44" fmla="*/ 324 w 401"/>
                  <a:gd name="T45" fmla="*/ 400 h 612"/>
                  <a:gd name="T46" fmla="*/ 177 w 401"/>
                  <a:gd name="T47" fmla="*/ 477 h 612"/>
                  <a:gd name="T48" fmla="*/ 201 w 401"/>
                  <a:gd name="T49" fmla="*/ 483 h 612"/>
                  <a:gd name="T50" fmla="*/ 242 w 401"/>
                  <a:gd name="T51" fmla="*/ 459 h 612"/>
                  <a:gd name="T52" fmla="*/ 271 w 401"/>
                  <a:gd name="T53" fmla="*/ 530 h 612"/>
                  <a:gd name="T54" fmla="*/ 242 w 401"/>
                  <a:gd name="T55" fmla="*/ 612 h 612"/>
                  <a:gd name="T56" fmla="*/ 230 w 401"/>
                  <a:gd name="T57" fmla="*/ 536 h 612"/>
                  <a:gd name="T58" fmla="*/ 224 w 401"/>
                  <a:gd name="T59" fmla="*/ 559 h 612"/>
                  <a:gd name="T60" fmla="*/ 159 w 401"/>
                  <a:gd name="T61" fmla="*/ 571 h 612"/>
                  <a:gd name="T62" fmla="*/ 12 w 401"/>
                  <a:gd name="T63" fmla="*/ 524 h 612"/>
                  <a:gd name="T64" fmla="*/ 24 w 401"/>
                  <a:gd name="T65" fmla="*/ 483 h 612"/>
                  <a:gd name="T66" fmla="*/ 100 w 401"/>
                  <a:gd name="T67" fmla="*/ 465 h 612"/>
                  <a:gd name="T68" fmla="*/ 289 w 401"/>
                  <a:gd name="T69" fmla="*/ 441 h 612"/>
                  <a:gd name="T70" fmla="*/ 283 w 401"/>
                  <a:gd name="T71" fmla="*/ 459 h 612"/>
                  <a:gd name="T72" fmla="*/ 265 w 401"/>
                  <a:gd name="T73" fmla="*/ 453 h 612"/>
                  <a:gd name="T74" fmla="*/ 224 w 401"/>
                  <a:gd name="T75" fmla="*/ 82 h 612"/>
                  <a:gd name="T76" fmla="*/ 212 w 401"/>
                  <a:gd name="T77" fmla="*/ 82 h 612"/>
                  <a:gd name="T78" fmla="*/ 183 w 401"/>
                  <a:gd name="T79" fmla="*/ 359 h 612"/>
                  <a:gd name="T80" fmla="*/ 142 w 401"/>
                  <a:gd name="T81" fmla="*/ 430 h 612"/>
                  <a:gd name="T82" fmla="*/ 130 w 401"/>
                  <a:gd name="T83" fmla="*/ 471 h 612"/>
                  <a:gd name="T84" fmla="*/ 142 w 401"/>
                  <a:gd name="T85" fmla="*/ 471 h 612"/>
                  <a:gd name="T86" fmla="*/ 130 w 401"/>
                  <a:gd name="T87" fmla="*/ 453 h 612"/>
                  <a:gd name="T88" fmla="*/ 106 w 401"/>
                  <a:gd name="T89" fmla="*/ 447 h 612"/>
                  <a:gd name="T90" fmla="*/ 100 w 401"/>
                  <a:gd name="T91" fmla="*/ 418 h 612"/>
                  <a:gd name="T92" fmla="*/ 106 w 401"/>
                  <a:gd name="T93" fmla="*/ 447 h 612"/>
                  <a:gd name="T94" fmla="*/ 89 w 401"/>
                  <a:gd name="T95" fmla="*/ 447 h 612"/>
                  <a:gd name="T96" fmla="*/ 89 w 401"/>
                  <a:gd name="T97" fmla="*/ 88 h 612"/>
                  <a:gd name="T98" fmla="*/ 65 w 401"/>
                  <a:gd name="T99" fmla="*/ 341 h 612"/>
                  <a:gd name="T100" fmla="*/ 59 w 401"/>
                  <a:gd name="T101" fmla="*/ 318 h 612"/>
                  <a:gd name="T102" fmla="*/ 53 w 401"/>
                  <a:gd name="T103" fmla="*/ 365 h 612"/>
                  <a:gd name="T104" fmla="*/ 53 w 401"/>
                  <a:gd name="T105" fmla="*/ 359 h 612"/>
                  <a:gd name="T106" fmla="*/ 42 w 401"/>
                  <a:gd name="T107" fmla="*/ 29 h 612"/>
                  <a:gd name="T108" fmla="*/ 18 w 401"/>
                  <a:gd name="T109" fmla="*/ 489 h 612"/>
                  <a:gd name="T110" fmla="*/ 6 w 401"/>
                  <a:gd name="T111" fmla="*/ 277 h 612"/>
                  <a:gd name="T112" fmla="*/ 6 w 401"/>
                  <a:gd name="T113" fmla="*/ 50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01" h="612">
                    <a:moveTo>
                      <a:pt x="395" y="430"/>
                    </a:moveTo>
                    <a:lnTo>
                      <a:pt x="401" y="441"/>
                    </a:lnTo>
                    <a:lnTo>
                      <a:pt x="395" y="447"/>
                    </a:lnTo>
                    <a:lnTo>
                      <a:pt x="389" y="453"/>
                    </a:lnTo>
                    <a:lnTo>
                      <a:pt x="365" y="441"/>
                    </a:lnTo>
                    <a:lnTo>
                      <a:pt x="354" y="441"/>
                    </a:lnTo>
                    <a:lnTo>
                      <a:pt x="336" y="453"/>
                    </a:lnTo>
                    <a:lnTo>
                      <a:pt x="330" y="459"/>
                    </a:lnTo>
                    <a:lnTo>
                      <a:pt x="312" y="477"/>
                    </a:lnTo>
                    <a:lnTo>
                      <a:pt x="307" y="477"/>
                    </a:lnTo>
                    <a:lnTo>
                      <a:pt x="301" y="477"/>
                    </a:lnTo>
                    <a:lnTo>
                      <a:pt x="289" y="471"/>
                    </a:lnTo>
                    <a:lnTo>
                      <a:pt x="289" y="459"/>
                    </a:lnTo>
                    <a:lnTo>
                      <a:pt x="295" y="459"/>
                    </a:lnTo>
                    <a:lnTo>
                      <a:pt x="295" y="453"/>
                    </a:lnTo>
                    <a:lnTo>
                      <a:pt x="295" y="447"/>
                    </a:lnTo>
                    <a:lnTo>
                      <a:pt x="307" y="441"/>
                    </a:lnTo>
                    <a:lnTo>
                      <a:pt x="307" y="441"/>
                    </a:lnTo>
                    <a:lnTo>
                      <a:pt x="307" y="436"/>
                    </a:lnTo>
                    <a:lnTo>
                      <a:pt x="312" y="441"/>
                    </a:lnTo>
                    <a:lnTo>
                      <a:pt x="330" y="436"/>
                    </a:lnTo>
                    <a:lnTo>
                      <a:pt x="330" y="418"/>
                    </a:lnTo>
                    <a:lnTo>
                      <a:pt x="330" y="412"/>
                    </a:lnTo>
                    <a:lnTo>
                      <a:pt x="324" y="412"/>
                    </a:lnTo>
                    <a:lnTo>
                      <a:pt x="324" y="406"/>
                    </a:lnTo>
                    <a:lnTo>
                      <a:pt x="330" y="400"/>
                    </a:lnTo>
                    <a:lnTo>
                      <a:pt x="336" y="412"/>
                    </a:lnTo>
                    <a:lnTo>
                      <a:pt x="354" y="418"/>
                    </a:lnTo>
                    <a:lnTo>
                      <a:pt x="377" y="418"/>
                    </a:lnTo>
                    <a:lnTo>
                      <a:pt x="389" y="424"/>
                    </a:lnTo>
                    <a:lnTo>
                      <a:pt x="395" y="430"/>
                    </a:lnTo>
                    <a:close/>
                    <a:moveTo>
                      <a:pt x="318" y="241"/>
                    </a:moveTo>
                    <a:lnTo>
                      <a:pt x="348" y="253"/>
                    </a:lnTo>
                    <a:lnTo>
                      <a:pt x="365" y="265"/>
                    </a:lnTo>
                    <a:lnTo>
                      <a:pt x="371" y="282"/>
                    </a:lnTo>
                    <a:lnTo>
                      <a:pt x="371" y="300"/>
                    </a:lnTo>
                    <a:lnTo>
                      <a:pt x="365" y="312"/>
                    </a:lnTo>
                    <a:lnTo>
                      <a:pt x="354" y="318"/>
                    </a:lnTo>
                    <a:lnTo>
                      <a:pt x="330" y="324"/>
                    </a:lnTo>
                    <a:lnTo>
                      <a:pt x="307" y="335"/>
                    </a:lnTo>
                    <a:lnTo>
                      <a:pt x="295" y="347"/>
                    </a:lnTo>
                    <a:lnTo>
                      <a:pt x="289" y="359"/>
                    </a:lnTo>
                    <a:lnTo>
                      <a:pt x="277" y="353"/>
                    </a:lnTo>
                    <a:lnTo>
                      <a:pt x="271" y="359"/>
                    </a:lnTo>
                    <a:lnTo>
                      <a:pt x="271" y="365"/>
                    </a:lnTo>
                    <a:lnTo>
                      <a:pt x="277" y="371"/>
                    </a:lnTo>
                    <a:lnTo>
                      <a:pt x="295" y="371"/>
                    </a:lnTo>
                    <a:lnTo>
                      <a:pt x="301" y="377"/>
                    </a:lnTo>
                    <a:lnTo>
                      <a:pt x="301" y="388"/>
                    </a:lnTo>
                    <a:lnTo>
                      <a:pt x="295" y="400"/>
                    </a:lnTo>
                    <a:lnTo>
                      <a:pt x="301" y="430"/>
                    </a:lnTo>
                    <a:lnTo>
                      <a:pt x="271" y="441"/>
                    </a:lnTo>
                    <a:lnTo>
                      <a:pt x="248" y="430"/>
                    </a:lnTo>
                    <a:lnTo>
                      <a:pt x="236" y="430"/>
                    </a:lnTo>
                    <a:lnTo>
                      <a:pt x="212" y="412"/>
                    </a:lnTo>
                    <a:lnTo>
                      <a:pt x="212" y="400"/>
                    </a:lnTo>
                    <a:lnTo>
                      <a:pt x="201" y="388"/>
                    </a:lnTo>
                    <a:lnTo>
                      <a:pt x="195" y="377"/>
                    </a:lnTo>
                    <a:lnTo>
                      <a:pt x="206" y="365"/>
                    </a:lnTo>
                    <a:lnTo>
                      <a:pt x="195" y="353"/>
                    </a:lnTo>
                    <a:lnTo>
                      <a:pt x="189" y="341"/>
                    </a:lnTo>
                    <a:lnTo>
                      <a:pt x="177" y="353"/>
                    </a:lnTo>
                    <a:lnTo>
                      <a:pt x="130" y="335"/>
                    </a:lnTo>
                    <a:lnTo>
                      <a:pt x="112" y="341"/>
                    </a:lnTo>
                    <a:lnTo>
                      <a:pt x="89" y="341"/>
                    </a:lnTo>
                    <a:lnTo>
                      <a:pt x="77" y="335"/>
                    </a:lnTo>
                    <a:lnTo>
                      <a:pt x="71" y="306"/>
                    </a:lnTo>
                    <a:lnTo>
                      <a:pt x="42" y="277"/>
                    </a:lnTo>
                    <a:lnTo>
                      <a:pt x="42" y="271"/>
                    </a:lnTo>
                    <a:lnTo>
                      <a:pt x="53" y="259"/>
                    </a:lnTo>
                    <a:lnTo>
                      <a:pt x="59" y="247"/>
                    </a:lnTo>
                    <a:lnTo>
                      <a:pt x="59" y="229"/>
                    </a:lnTo>
                    <a:lnTo>
                      <a:pt x="53" y="212"/>
                    </a:lnTo>
                    <a:lnTo>
                      <a:pt x="42" y="200"/>
                    </a:lnTo>
                    <a:lnTo>
                      <a:pt x="47" y="188"/>
                    </a:lnTo>
                    <a:lnTo>
                      <a:pt x="47" y="170"/>
                    </a:lnTo>
                    <a:lnTo>
                      <a:pt x="36" y="153"/>
                    </a:lnTo>
                    <a:lnTo>
                      <a:pt x="18" y="141"/>
                    </a:lnTo>
                    <a:lnTo>
                      <a:pt x="24" y="135"/>
                    </a:lnTo>
                    <a:lnTo>
                      <a:pt x="24" y="129"/>
                    </a:lnTo>
                    <a:lnTo>
                      <a:pt x="12" y="117"/>
                    </a:lnTo>
                    <a:lnTo>
                      <a:pt x="0" y="106"/>
                    </a:lnTo>
                    <a:lnTo>
                      <a:pt x="30" y="106"/>
                    </a:lnTo>
                    <a:lnTo>
                      <a:pt x="53" y="100"/>
                    </a:lnTo>
                    <a:lnTo>
                      <a:pt x="65" y="106"/>
                    </a:lnTo>
                    <a:lnTo>
                      <a:pt x="83" y="106"/>
                    </a:lnTo>
                    <a:lnTo>
                      <a:pt x="100" y="88"/>
                    </a:lnTo>
                    <a:lnTo>
                      <a:pt x="112" y="64"/>
                    </a:lnTo>
                    <a:lnTo>
                      <a:pt x="136" y="53"/>
                    </a:lnTo>
                    <a:lnTo>
                      <a:pt x="142" y="47"/>
                    </a:lnTo>
                    <a:lnTo>
                      <a:pt x="142" y="29"/>
                    </a:lnTo>
                    <a:lnTo>
                      <a:pt x="136" y="17"/>
                    </a:lnTo>
                    <a:lnTo>
                      <a:pt x="124" y="11"/>
                    </a:lnTo>
                    <a:lnTo>
                      <a:pt x="100" y="6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136" y="6"/>
                    </a:lnTo>
                    <a:lnTo>
                      <a:pt x="159" y="6"/>
                    </a:lnTo>
                    <a:lnTo>
                      <a:pt x="171" y="11"/>
                    </a:lnTo>
                    <a:lnTo>
                      <a:pt x="206" y="6"/>
                    </a:lnTo>
                    <a:lnTo>
                      <a:pt x="206" y="11"/>
                    </a:lnTo>
                    <a:lnTo>
                      <a:pt x="201" y="23"/>
                    </a:lnTo>
                    <a:lnTo>
                      <a:pt x="189" y="29"/>
                    </a:lnTo>
                    <a:lnTo>
                      <a:pt x="183" y="35"/>
                    </a:lnTo>
                    <a:lnTo>
                      <a:pt x="189" y="53"/>
                    </a:lnTo>
                    <a:lnTo>
                      <a:pt x="189" y="64"/>
                    </a:lnTo>
                    <a:lnTo>
                      <a:pt x="177" y="76"/>
                    </a:lnTo>
                    <a:lnTo>
                      <a:pt x="171" y="82"/>
                    </a:lnTo>
                    <a:lnTo>
                      <a:pt x="177" y="88"/>
                    </a:lnTo>
                    <a:lnTo>
                      <a:pt x="201" y="88"/>
                    </a:lnTo>
                    <a:lnTo>
                      <a:pt x="201" y="100"/>
                    </a:lnTo>
                    <a:lnTo>
                      <a:pt x="189" y="112"/>
                    </a:lnTo>
                    <a:lnTo>
                      <a:pt x="206" y="117"/>
                    </a:lnTo>
                    <a:lnTo>
                      <a:pt x="212" y="129"/>
                    </a:lnTo>
                    <a:lnTo>
                      <a:pt x="206" y="141"/>
                    </a:lnTo>
                    <a:lnTo>
                      <a:pt x="218" y="170"/>
                    </a:lnTo>
                    <a:lnTo>
                      <a:pt x="224" y="170"/>
                    </a:lnTo>
                    <a:lnTo>
                      <a:pt x="224" y="176"/>
                    </a:lnTo>
                    <a:lnTo>
                      <a:pt x="224" y="182"/>
                    </a:lnTo>
                    <a:lnTo>
                      <a:pt x="242" y="194"/>
                    </a:lnTo>
                    <a:lnTo>
                      <a:pt x="242" y="212"/>
                    </a:lnTo>
                    <a:lnTo>
                      <a:pt x="248" y="224"/>
                    </a:lnTo>
                    <a:lnTo>
                      <a:pt x="248" y="235"/>
                    </a:lnTo>
                    <a:lnTo>
                      <a:pt x="254" y="241"/>
                    </a:lnTo>
                    <a:lnTo>
                      <a:pt x="254" y="253"/>
                    </a:lnTo>
                    <a:lnTo>
                      <a:pt x="277" y="259"/>
                    </a:lnTo>
                    <a:lnTo>
                      <a:pt x="283" y="265"/>
                    </a:lnTo>
                    <a:lnTo>
                      <a:pt x="307" y="265"/>
                    </a:lnTo>
                    <a:lnTo>
                      <a:pt x="307" y="265"/>
                    </a:lnTo>
                    <a:lnTo>
                      <a:pt x="312" y="253"/>
                    </a:lnTo>
                    <a:lnTo>
                      <a:pt x="318" y="247"/>
                    </a:lnTo>
                    <a:lnTo>
                      <a:pt x="318" y="241"/>
                    </a:lnTo>
                    <a:close/>
                    <a:moveTo>
                      <a:pt x="324" y="400"/>
                    </a:moveTo>
                    <a:lnTo>
                      <a:pt x="318" y="412"/>
                    </a:lnTo>
                    <a:lnTo>
                      <a:pt x="312" y="412"/>
                    </a:lnTo>
                    <a:lnTo>
                      <a:pt x="307" y="406"/>
                    </a:lnTo>
                    <a:lnTo>
                      <a:pt x="312" y="400"/>
                    </a:lnTo>
                    <a:lnTo>
                      <a:pt x="324" y="400"/>
                    </a:lnTo>
                    <a:close/>
                    <a:moveTo>
                      <a:pt x="142" y="500"/>
                    </a:moveTo>
                    <a:lnTo>
                      <a:pt x="148" y="500"/>
                    </a:lnTo>
                    <a:lnTo>
                      <a:pt x="153" y="500"/>
                    </a:lnTo>
                    <a:lnTo>
                      <a:pt x="159" y="494"/>
                    </a:lnTo>
                    <a:lnTo>
                      <a:pt x="171" y="489"/>
                    </a:lnTo>
                    <a:lnTo>
                      <a:pt x="177" y="477"/>
                    </a:lnTo>
                    <a:lnTo>
                      <a:pt x="183" y="471"/>
                    </a:lnTo>
                    <a:lnTo>
                      <a:pt x="195" y="483"/>
                    </a:lnTo>
                    <a:lnTo>
                      <a:pt x="212" y="512"/>
                    </a:lnTo>
                    <a:lnTo>
                      <a:pt x="212" y="512"/>
                    </a:lnTo>
                    <a:lnTo>
                      <a:pt x="212" y="494"/>
                    </a:lnTo>
                    <a:lnTo>
                      <a:pt x="201" y="483"/>
                    </a:lnTo>
                    <a:lnTo>
                      <a:pt x="201" y="465"/>
                    </a:lnTo>
                    <a:lnTo>
                      <a:pt x="195" y="453"/>
                    </a:lnTo>
                    <a:lnTo>
                      <a:pt x="201" y="447"/>
                    </a:lnTo>
                    <a:lnTo>
                      <a:pt x="212" y="453"/>
                    </a:lnTo>
                    <a:lnTo>
                      <a:pt x="224" y="447"/>
                    </a:lnTo>
                    <a:lnTo>
                      <a:pt x="242" y="459"/>
                    </a:lnTo>
                    <a:lnTo>
                      <a:pt x="248" y="453"/>
                    </a:lnTo>
                    <a:lnTo>
                      <a:pt x="254" y="453"/>
                    </a:lnTo>
                    <a:lnTo>
                      <a:pt x="265" y="471"/>
                    </a:lnTo>
                    <a:lnTo>
                      <a:pt x="295" y="477"/>
                    </a:lnTo>
                    <a:lnTo>
                      <a:pt x="301" y="500"/>
                    </a:lnTo>
                    <a:lnTo>
                      <a:pt x="271" y="530"/>
                    </a:lnTo>
                    <a:lnTo>
                      <a:pt x="254" y="565"/>
                    </a:lnTo>
                    <a:lnTo>
                      <a:pt x="254" y="577"/>
                    </a:lnTo>
                    <a:lnTo>
                      <a:pt x="254" y="612"/>
                    </a:lnTo>
                    <a:lnTo>
                      <a:pt x="254" y="612"/>
                    </a:lnTo>
                    <a:lnTo>
                      <a:pt x="248" y="612"/>
                    </a:lnTo>
                    <a:lnTo>
                      <a:pt x="242" y="612"/>
                    </a:lnTo>
                    <a:lnTo>
                      <a:pt x="242" y="595"/>
                    </a:lnTo>
                    <a:lnTo>
                      <a:pt x="230" y="577"/>
                    </a:lnTo>
                    <a:lnTo>
                      <a:pt x="230" y="565"/>
                    </a:lnTo>
                    <a:lnTo>
                      <a:pt x="236" y="548"/>
                    </a:lnTo>
                    <a:lnTo>
                      <a:pt x="230" y="542"/>
                    </a:lnTo>
                    <a:lnTo>
                      <a:pt x="230" y="536"/>
                    </a:lnTo>
                    <a:lnTo>
                      <a:pt x="230" y="530"/>
                    </a:lnTo>
                    <a:lnTo>
                      <a:pt x="224" y="542"/>
                    </a:lnTo>
                    <a:lnTo>
                      <a:pt x="224" y="542"/>
                    </a:lnTo>
                    <a:lnTo>
                      <a:pt x="218" y="542"/>
                    </a:lnTo>
                    <a:lnTo>
                      <a:pt x="218" y="548"/>
                    </a:lnTo>
                    <a:lnTo>
                      <a:pt x="224" y="559"/>
                    </a:lnTo>
                    <a:lnTo>
                      <a:pt x="224" y="559"/>
                    </a:lnTo>
                    <a:lnTo>
                      <a:pt x="224" y="565"/>
                    </a:lnTo>
                    <a:lnTo>
                      <a:pt x="218" y="577"/>
                    </a:lnTo>
                    <a:lnTo>
                      <a:pt x="212" y="577"/>
                    </a:lnTo>
                    <a:lnTo>
                      <a:pt x="183" y="571"/>
                    </a:lnTo>
                    <a:lnTo>
                      <a:pt x="159" y="571"/>
                    </a:lnTo>
                    <a:lnTo>
                      <a:pt x="148" y="577"/>
                    </a:lnTo>
                    <a:lnTo>
                      <a:pt x="124" y="595"/>
                    </a:lnTo>
                    <a:lnTo>
                      <a:pt x="100" y="577"/>
                    </a:lnTo>
                    <a:lnTo>
                      <a:pt x="77" y="553"/>
                    </a:lnTo>
                    <a:lnTo>
                      <a:pt x="24" y="536"/>
                    </a:lnTo>
                    <a:lnTo>
                      <a:pt x="12" y="524"/>
                    </a:lnTo>
                    <a:lnTo>
                      <a:pt x="6" y="518"/>
                    </a:lnTo>
                    <a:lnTo>
                      <a:pt x="18" y="506"/>
                    </a:lnTo>
                    <a:lnTo>
                      <a:pt x="30" y="512"/>
                    </a:lnTo>
                    <a:lnTo>
                      <a:pt x="36" y="500"/>
                    </a:lnTo>
                    <a:lnTo>
                      <a:pt x="24" y="494"/>
                    </a:lnTo>
                    <a:lnTo>
                      <a:pt x="24" y="483"/>
                    </a:lnTo>
                    <a:lnTo>
                      <a:pt x="18" y="477"/>
                    </a:lnTo>
                    <a:lnTo>
                      <a:pt x="24" y="465"/>
                    </a:lnTo>
                    <a:lnTo>
                      <a:pt x="36" y="453"/>
                    </a:lnTo>
                    <a:lnTo>
                      <a:pt x="59" y="447"/>
                    </a:lnTo>
                    <a:lnTo>
                      <a:pt x="83" y="447"/>
                    </a:lnTo>
                    <a:lnTo>
                      <a:pt x="100" y="465"/>
                    </a:lnTo>
                    <a:lnTo>
                      <a:pt x="112" y="477"/>
                    </a:lnTo>
                    <a:lnTo>
                      <a:pt x="142" y="500"/>
                    </a:lnTo>
                    <a:close/>
                    <a:moveTo>
                      <a:pt x="289" y="447"/>
                    </a:moveTo>
                    <a:lnTo>
                      <a:pt x="283" y="447"/>
                    </a:lnTo>
                    <a:lnTo>
                      <a:pt x="277" y="447"/>
                    </a:lnTo>
                    <a:lnTo>
                      <a:pt x="289" y="441"/>
                    </a:lnTo>
                    <a:lnTo>
                      <a:pt x="289" y="447"/>
                    </a:lnTo>
                    <a:close/>
                    <a:moveTo>
                      <a:pt x="265" y="453"/>
                    </a:moveTo>
                    <a:lnTo>
                      <a:pt x="265" y="453"/>
                    </a:lnTo>
                    <a:lnTo>
                      <a:pt x="271" y="453"/>
                    </a:lnTo>
                    <a:lnTo>
                      <a:pt x="277" y="453"/>
                    </a:lnTo>
                    <a:lnTo>
                      <a:pt x="283" y="459"/>
                    </a:lnTo>
                    <a:lnTo>
                      <a:pt x="283" y="465"/>
                    </a:lnTo>
                    <a:lnTo>
                      <a:pt x="265" y="459"/>
                    </a:lnTo>
                    <a:lnTo>
                      <a:pt x="265" y="459"/>
                    </a:lnTo>
                    <a:lnTo>
                      <a:pt x="259" y="453"/>
                    </a:lnTo>
                    <a:lnTo>
                      <a:pt x="259" y="453"/>
                    </a:lnTo>
                    <a:lnTo>
                      <a:pt x="265" y="453"/>
                    </a:lnTo>
                    <a:close/>
                    <a:moveTo>
                      <a:pt x="259" y="447"/>
                    </a:moveTo>
                    <a:lnTo>
                      <a:pt x="259" y="453"/>
                    </a:lnTo>
                    <a:lnTo>
                      <a:pt x="259" y="447"/>
                    </a:lnTo>
                    <a:lnTo>
                      <a:pt x="259" y="447"/>
                    </a:lnTo>
                    <a:lnTo>
                      <a:pt x="259" y="447"/>
                    </a:lnTo>
                    <a:close/>
                    <a:moveTo>
                      <a:pt x="224" y="82"/>
                    </a:moveTo>
                    <a:lnTo>
                      <a:pt x="224" y="88"/>
                    </a:lnTo>
                    <a:lnTo>
                      <a:pt x="218" y="94"/>
                    </a:lnTo>
                    <a:lnTo>
                      <a:pt x="218" y="100"/>
                    </a:lnTo>
                    <a:lnTo>
                      <a:pt x="212" y="94"/>
                    </a:lnTo>
                    <a:lnTo>
                      <a:pt x="206" y="88"/>
                    </a:lnTo>
                    <a:lnTo>
                      <a:pt x="212" y="82"/>
                    </a:lnTo>
                    <a:lnTo>
                      <a:pt x="218" y="82"/>
                    </a:lnTo>
                    <a:lnTo>
                      <a:pt x="218" y="76"/>
                    </a:lnTo>
                    <a:lnTo>
                      <a:pt x="224" y="82"/>
                    </a:lnTo>
                    <a:close/>
                    <a:moveTo>
                      <a:pt x="189" y="359"/>
                    </a:moveTo>
                    <a:lnTo>
                      <a:pt x="189" y="365"/>
                    </a:lnTo>
                    <a:lnTo>
                      <a:pt x="183" y="359"/>
                    </a:lnTo>
                    <a:lnTo>
                      <a:pt x="183" y="359"/>
                    </a:lnTo>
                    <a:lnTo>
                      <a:pt x="189" y="359"/>
                    </a:lnTo>
                    <a:close/>
                    <a:moveTo>
                      <a:pt x="148" y="441"/>
                    </a:moveTo>
                    <a:lnTo>
                      <a:pt x="148" y="447"/>
                    </a:lnTo>
                    <a:lnTo>
                      <a:pt x="136" y="436"/>
                    </a:lnTo>
                    <a:lnTo>
                      <a:pt x="142" y="430"/>
                    </a:lnTo>
                    <a:lnTo>
                      <a:pt x="148" y="430"/>
                    </a:lnTo>
                    <a:lnTo>
                      <a:pt x="153" y="441"/>
                    </a:lnTo>
                    <a:lnTo>
                      <a:pt x="148" y="441"/>
                    </a:lnTo>
                    <a:close/>
                    <a:moveTo>
                      <a:pt x="142" y="477"/>
                    </a:moveTo>
                    <a:lnTo>
                      <a:pt x="136" y="477"/>
                    </a:lnTo>
                    <a:lnTo>
                      <a:pt x="130" y="471"/>
                    </a:lnTo>
                    <a:lnTo>
                      <a:pt x="136" y="471"/>
                    </a:lnTo>
                    <a:lnTo>
                      <a:pt x="130" y="465"/>
                    </a:lnTo>
                    <a:lnTo>
                      <a:pt x="130" y="465"/>
                    </a:lnTo>
                    <a:lnTo>
                      <a:pt x="136" y="465"/>
                    </a:lnTo>
                    <a:lnTo>
                      <a:pt x="136" y="471"/>
                    </a:lnTo>
                    <a:lnTo>
                      <a:pt x="142" y="471"/>
                    </a:lnTo>
                    <a:lnTo>
                      <a:pt x="142" y="477"/>
                    </a:lnTo>
                    <a:close/>
                    <a:moveTo>
                      <a:pt x="118" y="441"/>
                    </a:moveTo>
                    <a:lnTo>
                      <a:pt x="118" y="441"/>
                    </a:lnTo>
                    <a:lnTo>
                      <a:pt x="124" y="441"/>
                    </a:lnTo>
                    <a:lnTo>
                      <a:pt x="130" y="447"/>
                    </a:lnTo>
                    <a:lnTo>
                      <a:pt x="130" y="453"/>
                    </a:lnTo>
                    <a:lnTo>
                      <a:pt x="124" y="453"/>
                    </a:lnTo>
                    <a:lnTo>
                      <a:pt x="112" y="459"/>
                    </a:lnTo>
                    <a:lnTo>
                      <a:pt x="112" y="459"/>
                    </a:lnTo>
                    <a:lnTo>
                      <a:pt x="112" y="459"/>
                    </a:lnTo>
                    <a:lnTo>
                      <a:pt x="106" y="453"/>
                    </a:lnTo>
                    <a:lnTo>
                      <a:pt x="106" y="447"/>
                    </a:lnTo>
                    <a:lnTo>
                      <a:pt x="106" y="447"/>
                    </a:lnTo>
                    <a:lnTo>
                      <a:pt x="112" y="447"/>
                    </a:lnTo>
                    <a:lnTo>
                      <a:pt x="118" y="447"/>
                    </a:lnTo>
                    <a:lnTo>
                      <a:pt x="118" y="441"/>
                    </a:lnTo>
                    <a:close/>
                    <a:moveTo>
                      <a:pt x="106" y="412"/>
                    </a:moveTo>
                    <a:lnTo>
                      <a:pt x="100" y="418"/>
                    </a:lnTo>
                    <a:lnTo>
                      <a:pt x="100" y="418"/>
                    </a:lnTo>
                    <a:lnTo>
                      <a:pt x="100" y="412"/>
                    </a:lnTo>
                    <a:lnTo>
                      <a:pt x="106" y="412"/>
                    </a:lnTo>
                    <a:lnTo>
                      <a:pt x="106" y="412"/>
                    </a:lnTo>
                    <a:close/>
                    <a:moveTo>
                      <a:pt x="106" y="441"/>
                    </a:moveTo>
                    <a:lnTo>
                      <a:pt x="106" y="447"/>
                    </a:lnTo>
                    <a:lnTo>
                      <a:pt x="100" y="447"/>
                    </a:lnTo>
                    <a:lnTo>
                      <a:pt x="100" y="441"/>
                    </a:lnTo>
                    <a:lnTo>
                      <a:pt x="100" y="441"/>
                    </a:lnTo>
                    <a:lnTo>
                      <a:pt x="106" y="441"/>
                    </a:lnTo>
                    <a:close/>
                    <a:moveTo>
                      <a:pt x="95" y="441"/>
                    </a:moveTo>
                    <a:lnTo>
                      <a:pt x="89" y="447"/>
                    </a:lnTo>
                    <a:lnTo>
                      <a:pt x="89" y="441"/>
                    </a:lnTo>
                    <a:lnTo>
                      <a:pt x="89" y="436"/>
                    </a:lnTo>
                    <a:lnTo>
                      <a:pt x="95" y="441"/>
                    </a:lnTo>
                    <a:close/>
                    <a:moveTo>
                      <a:pt x="89" y="88"/>
                    </a:moveTo>
                    <a:lnTo>
                      <a:pt x="89" y="94"/>
                    </a:lnTo>
                    <a:lnTo>
                      <a:pt x="89" y="88"/>
                    </a:lnTo>
                    <a:lnTo>
                      <a:pt x="83" y="82"/>
                    </a:lnTo>
                    <a:lnTo>
                      <a:pt x="83" y="76"/>
                    </a:lnTo>
                    <a:lnTo>
                      <a:pt x="89" y="82"/>
                    </a:lnTo>
                    <a:lnTo>
                      <a:pt x="83" y="82"/>
                    </a:lnTo>
                    <a:lnTo>
                      <a:pt x="89" y="88"/>
                    </a:lnTo>
                    <a:close/>
                    <a:moveTo>
                      <a:pt x="65" y="341"/>
                    </a:moveTo>
                    <a:lnTo>
                      <a:pt x="59" y="341"/>
                    </a:lnTo>
                    <a:lnTo>
                      <a:pt x="59" y="341"/>
                    </a:lnTo>
                    <a:lnTo>
                      <a:pt x="53" y="324"/>
                    </a:lnTo>
                    <a:lnTo>
                      <a:pt x="59" y="324"/>
                    </a:lnTo>
                    <a:lnTo>
                      <a:pt x="53" y="318"/>
                    </a:lnTo>
                    <a:lnTo>
                      <a:pt x="59" y="318"/>
                    </a:lnTo>
                    <a:lnTo>
                      <a:pt x="59" y="324"/>
                    </a:lnTo>
                    <a:lnTo>
                      <a:pt x="59" y="324"/>
                    </a:lnTo>
                    <a:lnTo>
                      <a:pt x="59" y="330"/>
                    </a:lnTo>
                    <a:lnTo>
                      <a:pt x="65" y="341"/>
                    </a:lnTo>
                    <a:close/>
                    <a:moveTo>
                      <a:pt x="53" y="359"/>
                    </a:moveTo>
                    <a:lnTo>
                      <a:pt x="53" y="365"/>
                    </a:lnTo>
                    <a:lnTo>
                      <a:pt x="47" y="359"/>
                    </a:lnTo>
                    <a:lnTo>
                      <a:pt x="47" y="359"/>
                    </a:lnTo>
                    <a:lnTo>
                      <a:pt x="53" y="353"/>
                    </a:lnTo>
                    <a:lnTo>
                      <a:pt x="59" y="353"/>
                    </a:lnTo>
                    <a:lnTo>
                      <a:pt x="59" y="353"/>
                    </a:lnTo>
                    <a:lnTo>
                      <a:pt x="53" y="359"/>
                    </a:lnTo>
                    <a:close/>
                    <a:moveTo>
                      <a:pt x="59" y="47"/>
                    </a:moveTo>
                    <a:lnTo>
                      <a:pt x="59" y="47"/>
                    </a:lnTo>
                    <a:lnTo>
                      <a:pt x="53" y="47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42" y="29"/>
                    </a:lnTo>
                    <a:lnTo>
                      <a:pt x="59" y="47"/>
                    </a:lnTo>
                    <a:lnTo>
                      <a:pt x="59" y="47"/>
                    </a:lnTo>
                    <a:close/>
                    <a:moveTo>
                      <a:pt x="18" y="494"/>
                    </a:moveTo>
                    <a:lnTo>
                      <a:pt x="18" y="500"/>
                    </a:lnTo>
                    <a:lnTo>
                      <a:pt x="18" y="494"/>
                    </a:lnTo>
                    <a:lnTo>
                      <a:pt x="18" y="489"/>
                    </a:lnTo>
                    <a:lnTo>
                      <a:pt x="18" y="489"/>
                    </a:lnTo>
                    <a:lnTo>
                      <a:pt x="18" y="494"/>
                    </a:lnTo>
                    <a:close/>
                    <a:moveTo>
                      <a:pt x="12" y="277"/>
                    </a:moveTo>
                    <a:lnTo>
                      <a:pt x="12" y="282"/>
                    </a:lnTo>
                    <a:lnTo>
                      <a:pt x="6" y="282"/>
                    </a:lnTo>
                    <a:lnTo>
                      <a:pt x="6" y="277"/>
                    </a:lnTo>
                    <a:lnTo>
                      <a:pt x="12" y="277"/>
                    </a:lnTo>
                    <a:close/>
                    <a:moveTo>
                      <a:pt x="6" y="500"/>
                    </a:moveTo>
                    <a:lnTo>
                      <a:pt x="0" y="506"/>
                    </a:lnTo>
                    <a:lnTo>
                      <a:pt x="0" y="500"/>
                    </a:lnTo>
                    <a:lnTo>
                      <a:pt x="0" y="494"/>
                    </a:lnTo>
                    <a:lnTo>
                      <a:pt x="6" y="500"/>
                    </a:lnTo>
                    <a:lnTo>
                      <a:pt x="6" y="500"/>
                    </a:lnTo>
                    <a:close/>
                  </a:path>
                </a:pathLst>
              </a:custGeom>
              <a:solidFill>
                <a:srgbClr val="FFCC99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9" name="Freeform 659">
                <a:extLst>
                  <a:ext uri="{FF2B5EF4-FFF2-40B4-BE49-F238E27FC236}">
                    <a16:creationId xmlns:a16="http://schemas.microsoft.com/office/drawing/2014/main" id="{78A9061C-56D3-47F5-8850-49E496AE3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5963" y="2763837"/>
                <a:ext cx="122238" cy="120650"/>
              </a:xfrm>
              <a:custGeom>
                <a:avLst/>
                <a:gdLst>
                  <a:gd name="T0" fmla="*/ 0 w 77"/>
                  <a:gd name="T1" fmla="*/ 29 h 76"/>
                  <a:gd name="T2" fmla="*/ 24 w 77"/>
                  <a:gd name="T3" fmla="*/ 29 h 76"/>
                  <a:gd name="T4" fmla="*/ 24 w 77"/>
                  <a:gd name="T5" fmla="*/ 47 h 76"/>
                  <a:gd name="T6" fmla="*/ 30 w 77"/>
                  <a:gd name="T7" fmla="*/ 53 h 76"/>
                  <a:gd name="T8" fmla="*/ 30 w 77"/>
                  <a:gd name="T9" fmla="*/ 41 h 76"/>
                  <a:gd name="T10" fmla="*/ 36 w 77"/>
                  <a:gd name="T11" fmla="*/ 29 h 76"/>
                  <a:gd name="T12" fmla="*/ 30 w 77"/>
                  <a:gd name="T13" fmla="*/ 23 h 76"/>
                  <a:gd name="T14" fmla="*/ 53 w 77"/>
                  <a:gd name="T15" fmla="*/ 0 h 76"/>
                  <a:gd name="T16" fmla="*/ 71 w 77"/>
                  <a:gd name="T17" fmla="*/ 0 h 76"/>
                  <a:gd name="T18" fmla="*/ 71 w 77"/>
                  <a:gd name="T19" fmla="*/ 11 h 76"/>
                  <a:gd name="T20" fmla="*/ 77 w 77"/>
                  <a:gd name="T21" fmla="*/ 17 h 76"/>
                  <a:gd name="T22" fmla="*/ 65 w 77"/>
                  <a:gd name="T23" fmla="*/ 23 h 76"/>
                  <a:gd name="T24" fmla="*/ 53 w 77"/>
                  <a:gd name="T25" fmla="*/ 23 h 76"/>
                  <a:gd name="T26" fmla="*/ 48 w 77"/>
                  <a:gd name="T27" fmla="*/ 29 h 76"/>
                  <a:gd name="T28" fmla="*/ 48 w 77"/>
                  <a:gd name="T29" fmla="*/ 47 h 76"/>
                  <a:gd name="T30" fmla="*/ 48 w 77"/>
                  <a:gd name="T31" fmla="*/ 53 h 76"/>
                  <a:gd name="T32" fmla="*/ 53 w 77"/>
                  <a:gd name="T33" fmla="*/ 59 h 76"/>
                  <a:gd name="T34" fmla="*/ 53 w 77"/>
                  <a:gd name="T35" fmla="*/ 70 h 76"/>
                  <a:gd name="T36" fmla="*/ 48 w 77"/>
                  <a:gd name="T37" fmla="*/ 70 h 76"/>
                  <a:gd name="T38" fmla="*/ 24 w 77"/>
                  <a:gd name="T39" fmla="*/ 76 h 76"/>
                  <a:gd name="T40" fmla="*/ 24 w 77"/>
                  <a:gd name="T41" fmla="*/ 76 h 76"/>
                  <a:gd name="T42" fmla="*/ 18 w 77"/>
                  <a:gd name="T43" fmla="*/ 59 h 76"/>
                  <a:gd name="T44" fmla="*/ 12 w 77"/>
                  <a:gd name="T45" fmla="*/ 47 h 76"/>
                  <a:gd name="T46" fmla="*/ 12 w 77"/>
                  <a:gd name="T47" fmla="*/ 47 h 76"/>
                  <a:gd name="T48" fmla="*/ 6 w 77"/>
                  <a:gd name="T49" fmla="*/ 35 h 76"/>
                  <a:gd name="T50" fmla="*/ 12 w 77"/>
                  <a:gd name="T51" fmla="*/ 29 h 76"/>
                  <a:gd name="T52" fmla="*/ 0 w 77"/>
                  <a:gd name="T53" fmla="*/ 2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7" h="76">
                    <a:moveTo>
                      <a:pt x="0" y="29"/>
                    </a:moveTo>
                    <a:lnTo>
                      <a:pt x="24" y="29"/>
                    </a:lnTo>
                    <a:lnTo>
                      <a:pt x="24" y="47"/>
                    </a:lnTo>
                    <a:lnTo>
                      <a:pt x="30" y="53"/>
                    </a:lnTo>
                    <a:lnTo>
                      <a:pt x="30" y="41"/>
                    </a:lnTo>
                    <a:lnTo>
                      <a:pt x="36" y="29"/>
                    </a:lnTo>
                    <a:lnTo>
                      <a:pt x="30" y="23"/>
                    </a:lnTo>
                    <a:lnTo>
                      <a:pt x="53" y="0"/>
                    </a:lnTo>
                    <a:lnTo>
                      <a:pt x="71" y="0"/>
                    </a:lnTo>
                    <a:lnTo>
                      <a:pt x="71" y="11"/>
                    </a:lnTo>
                    <a:lnTo>
                      <a:pt x="77" y="17"/>
                    </a:lnTo>
                    <a:lnTo>
                      <a:pt x="65" y="23"/>
                    </a:lnTo>
                    <a:lnTo>
                      <a:pt x="53" y="23"/>
                    </a:lnTo>
                    <a:lnTo>
                      <a:pt x="48" y="29"/>
                    </a:lnTo>
                    <a:lnTo>
                      <a:pt x="48" y="47"/>
                    </a:lnTo>
                    <a:lnTo>
                      <a:pt x="48" y="53"/>
                    </a:lnTo>
                    <a:lnTo>
                      <a:pt x="53" y="59"/>
                    </a:lnTo>
                    <a:lnTo>
                      <a:pt x="53" y="70"/>
                    </a:lnTo>
                    <a:lnTo>
                      <a:pt x="48" y="70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18" y="59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6" y="35"/>
                    </a:lnTo>
                    <a:lnTo>
                      <a:pt x="12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CC99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" name="Freeform 661">
                <a:extLst>
                  <a:ext uri="{FF2B5EF4-FFF2-40B4-BE49-F238E27FC236}">
                    <a16:creationId xmlns:a16="http://schemas.microsoft.com/office/drawing/2014/main" id="{901C6A0D-6692-4AD9-A5E5-C8E176BB59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9750" y="2735262"/>
                <a:ext cx="504825" cy="476250"/>
              </a:xfrm>
              <a:custGeom>
                <a:avLst/>
                <a:gdLst>
                  <a:gd name="T0" fmla="*/ 188 w 318"/>
                  <a:gd name="T1" fmla="*/ 0 h 300"/>
                  <a:gd name="T2" fmla="*/ 206 w 318"/>
                  <a:gd name="T3" fmla="*/ 29 h 300"/>
                  <a:gd name="T4" fmla="*/ 206 w 318"/>
                  <a:gd name="T5" fmla="*/ 41 h 300"/>
                  <a:gd name="T6" fmla="*/ 223 w 318"/>
                  <a:gd name="T7" fmla="*/ 71 h 300"/>
                  <a:gd name="T8" fmla="*/ 253 w 318"/>
                  <a:gd name="T9" fmla="*/ 82 h 300"/>
                  <a:gd name="T10" fmla="*/ 270 w 318"/>
                  <a:gd name="T11" fmla="*/ 88 h 300"/>
                  <a:gd name="T12" fmla="*/ 294 w 318"/>
                  <a:gd name="T13" fmla="*/ 112 h 300"/>
                  <a:gd name="T14" fmla="*/ 300 w 318"/>
                  <a:gd name="T15" fmla="*/ 106 h 300"/>
                  <a:gd name="T16" fmla="*/ 318 w 318"/>
                  <a:gd name="T17" fmla="*/ 118 h 300"/>
                  <a:gd name="T18" fmla="*/ 312 w 318"/>
                  <a:gd name="T19" fmla="*/ 136 h 300"/>
                  <a:gd name="T20" fmla="*/ 312 w 318"/>
                  <a:gd name="T21" fmla="*/ 153 h 300"/>
                  <a:gd name="T22" fmla="*/ 312 w 318"/>
                  <a:gd name="T23" fmla="*/ 171 h 300"/>
                  <a:gd name="T24" fmla="*/ 300 w 318"/>
                  <a:gd name="T25" fmla="*/ 194 h 300"/>
                  <a:gd name="T26" fmla="*/ 288 w 318"/>
                  <a:gd name="T27" fmla="*/ 212 h 300"/>
                  <a:gd name="T28" fmla="*/ 270 w 318"/>
                  <a:gd name="T29" fmla="*/ 224 h 300"/>
                  <a:gd name="T30" fmla="*/ 270 w 318"/>
                  <a:gd name="T31" fmla="*/ 247 h 300"/>
                  <a:gd name="T32" fmla="*/ 270 w 318"/>
                  <a:gd name="T33" fmla="*/ 271 h 300"/>
                  <a:gd name="T34" fmla="*/ 241 w 318"/>
                  <a:gd name="T35" fmla="*/ 265 h 300"/>
                  <a:gd name="T36" fmla="*/ 229 w 318"/>
                  <a:gd name="T37" fmla="*/ 247 h 300"/>
                  <a:gd name="T38" fmla="*/ 229 w 318"/>
                  <a:gd name="T39" fmla="*/ 259 h 300"/>
                  <a:gd name="T40" fmla="*/ 212 w 318"/>
                  <a:gd name="T41" fmla="*/ 259 h 300"/>
                  <a:gd name="T42" fmla="*/ 217 w 318"/>
                  <a:gd name="T43" fmla="*/ 289 h 300"/>
                  <a:gd name="T44" fmla="*/ 217 w 318"/>
                  <a:gd name="T45" fmla="*/ 295 h 300"/>
                  <a:gd name="T46" fmla="*/ 206 w 318"/>
                  <a:gd name="T47" fmla="*/ 295 h 300"/>
                  <a:gd name="T48" fmla="*/ 188 w 318"/>
                  <a:gd name="T49" fmla="*/ 300 h 300"/>
                  <a:gd name="T50" fmla="*/ 170 w 318"/>
                  <a:gd name="T51" fmla="*/ 289 h 300"/>
                  <a:gd name="T52" fmla="*/ 153 w 318"/>
                  <a:gd name="T53" fmla="*/ 271 h 300"/>
                  <a:gd name="T54" fmla="*/ 135 w 318"/>
                  <a:gd name="T55" fmla="*/ 265 h 300"/>
                  <a:gd name="T56" fmla="*/ 123 w 318"/>
                  <a:gd name="T57" fmla="*/ 242 h 300"/>
                  <a:gd name="T58" fmla="*/ 111 w 318"/>
                  <a:gd name="T59" fmla="*/ 230 h 300"/>
                  <a:gd name="T60" fmla="*/ 76 w 318"/>
                  <a:gd name="T61" fmla="*/ 224 h 300"/>
                  <a:gd name="T62" fmla="*/ 64 w 318"/>
                  <a:gd name="T63" fmla="*/ 218 h 300"/>
                  <a:gd name="T64" fmla="*/ 58 w 318"/>
                  <a:gd name="T65" fmla="*/ 189 h 300"/>
                  <a:gd name="T66" fmla="*/ 58 w 318"/>
                  <a:gd name="T67" fmla="*/ 171 h 300"/>
                  <a:gd name="T68" fmla="*/ 64 w 318"/>
                  <a:gd name="T69" fmla="*/ 159 h 300"/>
                  <a:gd name="T70" fmla="*/ 53 w 318"/>
                  <a:gd name="T71" fmla="*/ 130 h 300"/>
                  <a:gd name="T72" fmla="*/ 35 w 318"/>
                  <a:gd name="T73" fmla="*/ 147 h 300"/>
                  <a:gd name="T74" fmla="*/ 11 w 318"/>
                  <a:gd name="T75" fmla="*/ 124 h 300"/>
                  <a:gd name="T76" fmla="*/ 11 w 318"/>
                  <a:gd name="T77" fmla="*/ 100 h 300"/>
                  <a:gd name="T78" fmla="*/ 17 w 318"/>
                  <a:gd name="T79" fmla="*/ 88 h 300"/>
                  <a:gd name="T80" fmla="*/ 17 w 318"/>
                  <a:gd name="T81" fmla="*/ 71 h 300"/>
                  <a:gd name="T82" fmla="*/ 35 w 318"/>
                  <a:gd name="T83" fmla="*/ 53 h 300"/>
                  <a:gd name="T84" fmla="*/ 111 w 318"/>
                  <a:gd name="T85" fmla="*/ 47 h 300"/>
                  <a:gd name="T86" fmla="*/ 117 w 318"/>
                  <a:gd name="T87" fmla="*/ 53 h 300"/>
                  <a:gd name="T88" fmla="*/ 123 w 318"/>
                  <a:gd name="T89" fmla="*/ 65 h 300"/>
                  <a:gd name="T90" fmla="*/ 135 w 318"/>
                  <a:gd name="T91" fmla="*/ 94 h 300"/>
                  <a:gd name="T92" fmla="*/ 159 w 318"/>
                  <a:gd name="T93" fmla="*/ 88 h 300"/>
                  <a:gd name="T94" fmla="*/ 164 w 318"/>
                  <a:gd name="T95" fmla="*/ 77 h 300"/>
                  <a:gd name="T96" fmla="*/ 159 w 318"/>
                  <a:gd name="T97" fmla="*/ 65 h 300"/>
                  <a:gd name="T98" fmla="*/ 164 w 318"/>
                  <a:gd name="T99" fmla="*/ 41 h 300"/>
                  <a:gd name="T100" fmla="*/ 188 w 318"/>
                  <a:gd name="T101" fmla="*/ 35 h 300"/>
                  <a:gd name="T102" fmla="*/ 182 w 318"/>
                  <a:gd name="T103" fmla="*/ 18 h 300"/>
                  <a:gd name="T104" fmla="*/ 0 w 318"/>
                  <a:gd name="T105" fmla="*/ 88 h 300"/>
                  <a:gd name="T106" fmla="*/ 0 w 318"/>
                  <a:gd name="T107" fmla="*/ 88 h 300"/>
                  <a:gd name="T108" fmla="*/ 17 w 318"/>
                  <a:gd name="T109" fmla="*/ 77 h 300"/>
                  <a:gd name="T110" fmla="*/ 11 w 318"/>
                  <a:gd name="T111" fmla="*/ 82 h 300"/>
                  <a:gd name="T112" fmla="*/ 0 w 318"/>
                  <a:gd name="T113" fmla="*/ 88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8" h="300">
                    <a:moveTo>
                      <a:pt x="164" y="18"/>
                    </a:moveTo>
                    <a:lnTo>
                      <a:pt x="188" y="0"/>
                    </a:lnTo>
                    <a:lnTo>
                      <a:pt x="188" y="12"/>
                    </a:lnTo>
                    <a:lnTo>
                      <a:pt x="206" y="29"/>
                    </a:lnTo>
                    <a:lnTo>
                      <a:pt x="206" y="35"/>
                    </a:lnTo>
                    <a:lnTo>
                      <a:pt x="206" y="41"/>
                    </a:lnTo>
                    <a:lnTo>
                      <a:pt x="212" y="71"/>
                    </a:lnTo>
                    <a:lnTo>
                      <a:pt x="223" y="71"/>
                    </a:lnTo>
                    <a:lnTo>
                      <a:pt x="229" y="77"/>
                    </a:lnTo>
                    <a:lnTo>
                      <a:pt x="253" y="82"/>
                    </a:lnTo>
                    <a:lnTo>
                      <a:pt x="259" y="88"/>
                    </a:lnTo>
                    <a:lnTo>
                      <a:pt x="270" y="88"/>
                    </a:lnTo>
                    <a:lnTo>
                      <a:pt x="288" y="106"/>
                    </a:lnTo>
                    <a:lnTo>
                      <a:pt x="294" y="112"/>
                    </a:lnTo>
                    <a:lnTo>
                      <a:pt x="294" y="106"/>
                    </a:lnTo>
                    <a:lnTo>
                      <a:pt x="300" y="106"/>
                    </a:lnTo>
                    <a:lnTo>
                      <a:pt x="306" y="106"/>
                    </a:lnTo>
                    <a:lnTo>
                      <a:pt x="318" y="118"/>
                    </a:lnTo>
                    <a:lnTo>
                      <a:pt x="318" y="124"/>
                    </a:lnTo>
                    <a:lnTo>
                      <a:pt x="312" y="136"/>
                    </a:lnTo>
                    <a:lnTo>
                      <a:pt x="318" y="147"/>
                    </a:lnTo>
                    <a:lnTo>
                      <a:pt x="312" y="153"/>
                    </a:lnTo>
                    <a:lnTo>
                      <a:pt x="306" y="159"/>
                    </a:lnTo>
                    <a:lnTo>
                      <a:pt x="312" y="171"/>
                    </a:lnTo>
                    <a:lnTo>
                      <a:pt x="306" y="177"/>
                    </a:lnTo>
                    <a:lnTo>
                      <a:pt x="300" y="194"/>
                    </a:lnTo>
                    <a:lnTo>
                      <a:pt x="288" y="200"/>
                    </a:lnTo>
                    <a:lnTo>
                      <a:pt x="288" y="212"/>
                    </a:lnTo>
                    <a:lnTo>
                      <a:pt x="276" y="218"/>
                    </a:lnTo>
                    <a:lnTo>
                      <a:pt x="270" y="224"/>
                    </a:lnTo>
                    <a:lnTo>
                      <a:pt x="270" y="236"/>
                    </a:lnTo>
                    <a:lnTo>
                      <a:pt x="270" y="247"/>
                    </a:lnTo>
                    <a:lnTo>
                      <a:pt x="276" y="265"/>
                    </a:lnTo>
                    <a:lnTo>
                      <a:pt x="270" y="271"/>
                    </a:lnTo>
                    <a:lnTo>
                      <a:pt x="253" y="265"/>
                    </a:lnTo>
                    <a:lnTo>
                      <a:pt x="241" y="265"/>
                    </a:lnTo>
                    <a:lnTo>
                      <a:pt x="235" y="253"/>
                    </a:lnTo>
                    <a:lnTo>
                      <a:pt x="229" y="247"/>
                    </a:lnTo>
                    <a:lnTo>
                      <a:pt x="229" y="253"/>
                    </a:lnTo>
                    <a:lnTo>
                      <a:pt x="229" y="259"/>
                    </a:lnTo>
                    <a:lnTo>
                      <a:pt x="223" y="259"/>
                    </a:lnTo>
                    <a:lnTo>
                      <a:pt x="212" y="259"/>
                    </a:lnTo>
                    <a:lnTo>
                      <a:pt x="217" y="265"/>
                    </a:lnTo>
                    <a:lnTo>
                      <a:pt x="217" y="289"/>
                    </a:lnTo>
                    <a:lnTo>
                      <a:pt x="217" y="289"/>
                    </a:lnTo>
                    <a:lnTo>
                      <a:pt x="217" y="295"/>
                    </a:lnTo>
                    <a:lnTo>
                      <a:pt x="212" y="300"/>
                    </a:lnTo>
                    <a:lnTo>
                      <a:pt x="206" y="295"/>
                    </a:lnTo>
                    <a:lnTo>
                      <a:pt x="200" y="289"/>
                    </a:lnTo>
                    <a:lnTo>
                      <a:pt x="188" y="300"/>
                    </a:lnTo>
                    <a:lnTo>
                      <a:pt x="176" y="289"/>
                    </a:lnTo>
                    <a:lnTo>
                      <a:pt x="170" y="289"/>
                    </a:lnTo>
                    <a:lnTo>
                      <a:pt x="164" y="271"/>
                    </a:lnTo>
                    <a:lnTo>
                      <a:pt x="153" y="271"/>
                    </a:lnTo>
                    <a:lnTo>
                      <a:pt x="147" y="271"/>
                    </a:lnTo>
                    <a:lnTo>
                      <a:pt x="135" y="265"/>
                    </a:lnTo>
                    <a:lnTo>
                      <a:pt x="123" y="253"/>
                    </a:lnTo>
                    <a:lnTo>
                      <a:pt x="123" y="242"/>
                    </a:lnTo>
                    <a:lnTo>
                      <a:pt x="117" y="236"/>
                    </a:lnTo>
                    <a:lnTo>
                      <a:pt x="111" y="230"/>
                    </a:lnTo>
                    <a:lnTo>
                      <a:pt x="88" y="230"/>
                    </a:lnTo>
                    <a:lnTo>
                      <a:pt x="76" y="224"/>
                    </a:lnTo>
                    <a:lnTo>
                      <a:pt x="70" y="218"/>
                    </a:lnTo>
                    <a:lnTo>
                      <a:pt x="64" y="218"/>
                    </a:lnTo>
                    <a:lnTo>
                      <a:pt x="64" y="200"/>
                    </a:lnTo>
                    <a:lnTo>
                      <a:pt x="58" y="189"/>
                    </a:lnTo>
                    <a:lnTo>
                      <a:pt x="58" y="183"/>
                    </a:lnTo>
                    <a:lnTo>
                      <a:pt x="58" y="171"/>
                    </a:lnTo>
                    <a:lnTo>
                      <a:pt x="64" y="165"/>
                    </a:lnTo>
                    <a:lnTo>
                      <a:pt x="64" y="159"/>
                    </a:lnTo>
                    <a:lnTo>
                      <a:pt x="64" y="136"/>
                    </a:lnTo>
                    <a:lnTo>
                      <a:pt x="53" y="130"/>
                    </a:lnTo>
                    <a:lnTo>
                      <a:pt x="47" y="136"/>
                    </a:lnTo>
                    <a:lnTo>
                      <a:pt x="35" y="147"/>
                    </a:lnTo>
                    <a:lnTo>
                      <a:pt x="29" y="130"/>
                    </a:lnTo>
                    <a:lnTo>
                      <a:pt x="11" y="124"/>
                    </a:lnTo>
                    <a:lnTo>
                      <a:pt x="5" y="106"/>
                    </a:lnTo>
                    <a:lnTo>
                      <a:pt x="11" y="100"/>
                    </a:lnTo>
                    <a:lnTo>
                      <a:pt x="11" y="94"/>
                    </a:lnTo>
                    <a:lnTo>
                      <a:pt x="17" y="88"/>
                    </a:lnTo>
                    <a:lnTo>
                      <a:pt x="23" y="82"/>
                    </a:lnTo>
                    <a:lnTo>
                      <a:pt x="17" y="71"/>
                    </a:lnTo>
                    <a:lnTo>
                      <a:pt x="29" y="65"/>
                    </a:lnTo>
                    <a:lnTo>
                      <a:pt x="35" y="53"/>
                    </a:lnTo>
                    <a:lnTo>
                      <a:pt x="76" y="59"/>
                    </a:lnTo>
                    <a:lnTo>
                      <a:pt x="111" y="47"/>
                    </a:lnTo>
                    <a:lnTo>
                      <a:pt x="123" y="47"/>
                    </a:lnTo>
                    <a:lnTo>
                      <a:pt x="117" y="53"/>
                    </a:lnTo>
                    <a:lnTo>
                      <a:pt x="123" y="65"/>
                    </a:lnTo>
                    <a:lnTo>
                      <a:pt x="123" y="65"/>
                    </a:lnTo>
                    <a:lnTo>
                      <a:pt x="129" y="77"/>
                    </a:lnTo>
                    <a:lnTo>
                      <a:pt x="135" y="94"/>
                    </a:lnTo>
                    <a:lnTo>
                      <a:pt x="135" y="94"/>
                    </a:lnTo>
                    <a:lnTo>
                      <a:pt x="159" y="88"/>
                    </a:lnTo>
                    <a:lnTo>
                      <a:pt x="164" y="88"/>
                    </a:lnTo>
                    <a:lnTo>
                      <a:pt x="164" y="77"/>
                    </a:lnTo>
                    <a:lnTo>
                      <a:pt x="159" y="71"/>
                    </a:lnTo>
                    <a:lnTo>
                      <a:pt x="159" y="65"/>
                    </a:lnTo>
                    <a:lnTo>
                      <a:pt x="159" y="47"/>
                    </a:lnTo>
                    <a:lnTo>
                      <a:pt x="164" y="41"/>
                    </a:lnTo>
                    <a:lnTo>
                      <a:pt x="176" y="41"/>
                    </a:lnTo>
                    <a:lnTo>
                      <a:pt x="188" y="35"/>
                    </a:lnTo>
                    <a:lnTo>
                      <a:pt x="182" y="29"/>
                    </a:lnTo>
                    <a:lnTo>
                      <a:pt x="182" y="18"/>
                    </a:lnTo>
                    <a:lnTo>
                      <a:pt x="164" y="18"/>
                    </a:lnTo>
                    <a:close/>
                    <a:moveTo>
                      <a:pt x="0" y="88"/>
                    </a:moveTo>
                    <a:lnTo>
                      <a:pt x="0" y="94"/>
                    </a:lnTo>
                    <a:lnTo>
                      <a:pt x="0" y="88"/>
                    </a:lnTo>
                    <a:lnTo>
                      <a:pt x="5" y="77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1" y="82"/>
                    </a:lnTo>
                    <a:lnTo>
                      <a:pt x="11" y="82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CC99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1" name="Freeform 670">
                <a:extLst>
                  <a:ext uri="{FF2B5EF4-FFF2-40B4-BE49-F238E27FC236}">
                    <a16:creationId xmlns:a16="http://schemas.microsoft.com/office/drawing/2014/main" id="{51CFF1B5-CF01-49C6-BF2A-2FC791C45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188" y="2903537"/>
                <a:ext cx="411163" cy="307975"/>
              </a:xfrm>
              <a:custGeom>
                <a:avLst/>
                <a:gdLst>
                  <a:gd name="T0" fmla="*/ 47 w 259"/>
                  <a:gd name="T1" fmla="*/ 147 h 194"/>
                  <a:gd name="T2" fmla="*/ 24 w 259"/>
                  <a:gd name="T3" fmla="*/ 136 h 194"/>
                  <a:gd name="T4" fmla="*/ 12 w 259"/>
                  <a:gd name="T5" fmla="*/ 124 h 194"/>
                  <a:gd name="T6" fmla="*/ 0 w 259"/>
                  <a:gd name="T7" fmla="*/ 118 h 194"/>
                  <a:gd name="T8" fmla="*/ 0 w 259"/>
                  <a:gd name="T9" fmla="*/ 94 h 194"/>
                  <a:gd name="T10" fmla="*/ 6 w 259"/>
                  <a:gd name="T11" fmla="*/ 65 h 194"/>
                  <a:gd name="T12" fmla="*/ 30 w 259"/>
                  <a:gd name="T13" fmla="*/ 47 h 194"/>
                  <a:gd name="T14" fmla="*/ 41 w 259"/>
                  <a:gd name="T15" fmla="*/ 53 h 194"/>
                  <a:gd name="T16" fmla="*/ 47 w 259"/>
                  <a:gd name="T17" fmla="*/ 47 h 194"/>
                  <a:gd name="T18" fmla="*/ 36 w 259"/>
                  <a:gd name="T19" fmla="*/ 30 h 194"/>
                  <a:gd name="T20" fmla="*/ 100 w 259"/>
                  <a:gd name="T21" fmla="*/ 6 h 194"/>
                  <a:gd name="T22" fmla="*/ 124 w 259"/>
                  <a:gd name="T23" fmla="*/ 30 h 194"/>
                  <a:gd name="T24" fmla="*/ 147 w 259"/>
                  <a:gd name="T25" fmla="*/ 35 h 194"/>
                  <a:gd name="T26" fmla="*/ 177 w 259"/>
                  <a:gd name="T27" fmla="*/ 41 h 194"/>
                  <a:gd name="T28" fmla="*/ 171 w 259"/>
                  <a:gd name="T29" fmla="*/ 24 h 194"/>
                  <a:gd name="T30" fmla="*/ 159 w 259"/>
                  <a:gd name="T31" fmla="*/ 12 h 194"/>
                  <a:gd name="T32" fmla="*/ 177 w 259"/>
                  <a:gd name="T33" fmla="*/ 6 h 194"/>
                  <a:gd name="T34" fmla="*/ 183 w 259"/>
                  <a:gd name="T35" fmla="*/ 12 h 194"/>
                  <a:gd name="T36" fmla="*/ 200 w 259"/>
                  <a:gd name="T37" fmla="*/ 0 h 194"/>
                  <a:gd name="T38" fmla="*/ 224 w 259"/>
                  <a:gd name="T39" fmla="*/ 24 h 194"/>
                  <a:gd name="T40" fmla="*/ 242 w 259"/>
                  <a:gd name="T41" fmla="*/ 30 h 194"/>
                  <a:gd name="T42" fmla="*/ 259 w 259"/>
                  <a:gd name="T43" fmla="*/ 30 h 194"/>
                  <a:gd name="T44" fmla="*/ 259 w 259"/>
                  <a:gd name="T45" fmla="*/ 59 h 194"/>
                  <a:gd name="T46" fmla="*/ 253 w 259"/>
                  <a:gd name="T47" fmla="*/ 77 h 194"/>
                  <a:gd name="T48" fmla="*/ 259 w 259"/>
                  <a:gd name="T49" fmla="*/ 94 h 194"/>
                  <a:gd name="T50" fmla="*/ 253 w 259"/>
                  <a:gd name="T51" fmla="*/ 112 h 194"/>
                  <a:gd name="T52" fmla="*/ 236 w 259"/>
                  <a:gd name="T53" fmla="*/ 106 h 194"/>
                  <a:gd name="T54" fmla="*/ 224 w 259"/>
                  <a:gd name="T55" fmla="*/ 112 h 194"/>
                  <a:gd name="T56" fmla="*/ 212 w 259"/>
                  <a:gd name="T57" fmla="*/ 112 h 194"/>
                  <a:gd name="T58" fmla="*/ 183 w 259"/>
                  <a:gd name="T59" fmla="*/ 112 h 194"/>
                  <a:gd name="T60" fmla="*/ 183 w 259"/>
                  <a:gd name="T61" fmla="*/ 141 h 194"/>
                  <a:gd name="T62" fmla="*/ 171 w 259"/>
                  <a:gd name="T63" fmla="*/ 147 h 194"/>
                  <a:gd name="T64" fmla="*/ 153 w 259"/>
                  <a:gd name="T65" fmla="*/ 153 h 194"/>
                  <a:gd name="T66" fmla="*/ 136 w 259"/>
                  <a:gd name="T67" fmla="*/ 153 h 194"/>
                  <a:gd name="T68" fmla="*/ 136 w 259"/>
                  <a:gd name="T69" fmla="*/ 165 h 194"/>
                  <a:gd name="T70" fmla="*/ 136 w 259"/>
                  <a:gd name="T71" fmla="*/ 183 h 194"/>
                  <a:gd name="T72" fmla="*/ 112 w 259"/>
                  <a:gd name="T73" fmla="*/ 183 h 194"/>
                  <a:gd name="T74" fmla="*/ 100 w 259"/>
                  <a:gd name="T75" fmla="*/ 194 h 194"/>
                  <a:gd name="T76" fmla="*/ 94 w 259"/>
                  <a:gd name="T77" fmla="*/ 183 h 194"/>
                  <a:gd name="T78" fmla="*/ 65 w 259"/>
                  <a:gd name="T79" fmla="*/ 177 h 194"/>
                  <a:gd name="T80" fmla="*/ 47 w 259"/>
                  <a:gd name="T81" fmla="*/ 15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9" h="194">
                    <a:moveTo>
                      <a:pt x="47" y="159"/>
                    </a:moveTo>
                    <a:lnTo>
                      <a:pt x="47" y="147"/>
                    </a:lnTo>
                    <a:lnTo>
                      <a:pt x="41" y="141"/>
                    </a:lnTo>
                    <a:lnTo>
                      <a:pt x="24" y="136"/>
                    </a:lnTo>
                    <a:lnTo>
                      <a:pt x="12" y="130"/>
                    </a:lnTo>
                    <a:lnTo>
                      <a:pt x="12" y="124"/>
                    </a:lnTo>
                    <a:lnTo>
                      <a:pt x="12" y="124"/>
                    </a:lnTo>
                    <a:lnTo>
                      <a:pt x="0" y="118"/>
                    </a:lnTo>
                    <a:lnTo>
                      <a:pt x="0" y="100"/>
                    </a:lnTo>
                    <a:lnTo>
                      <a:pt x="0" y="94"/>
                    </a:lnTo>
                    <a:lnTo>
                      <a:pt x="0" y="77"/>
                    </a:lnTo>
                    <a:lnTo>
                      <a:pt x="6" y="65"/>
                    </a:lnTo>
                    <a:lnTo>
                      <a:pt x="12" y="65"/>
                    </a:lnTo>
                    <a:lnTo>
                      <a:pt x="30" y="47"/>
                    </a:lnTo>
                    <a:lnTo>
                      <a:pt x="36" y="47"/>
                    </a:lnTo>
                    <a:lnTo>
                      <a:pt x="41" y="53"/>
                    </a:lnTo>
                    <a:lnTo>
                      <a:pt x="47" y="53"/>
                    </a:lnTo>
                    <a:lnTo>
                      <a:pt x="47" y="47"/>
                    </a:lnTo>
                    <a:lnTo>
                      <a:pt x="36" y="41"/>
                    </a:lnTo>
                    <a:lnTo>
                      <a:pt x="36" y="30"/>
                    </a:lnTo>
                    <a:lnTo>
                      <a:pt x="77" y="12"/>
                    </a:lnTo>
                    <a:lnTo>
                      <a:pt x="100" y="6"/>
                    </a:lnTo>
                    <a:lnTo>
                      <a:pt x="118" y="18"/>
                    </a:lnTo>
                    <a:lnTo>
                      <a:pt x="124" y="30"/>
                    </a:lnTo>
                    <a:lnTo>
                      <a:pt x="124" y="41"/>
                    </a:lnTo>
                    <a:lnTo>
                      <a:pt x="147" y="35"/>
                    </a:lnTo>
                    <a:lnTo>
                      <a:pt x="171" y="53"/>
                    </a:lnTo>
                    <a:lnTo>
                      <a:pt x="177" y="41"/>
                    </a:lnTo>
                    <a:lnTo>
                      <a:pt x="177" y="30"/>
                    </a:lnTo>
                    <a:lnTo>
                      <a:pt x="171" y="24"/>
                    </a:lnTo>
                    <a:lnTo>
                      <a:pt x="159" y="24"/>
                    </a:lnTo>
                    <a:lnTo>
                      <a:pt x="159" y="12"/>
                    </a:lnTo>
                    <a:lnTo>
                      <a:pt x="171" y="6"/>
                    </a:lnTo>
                    <a:lnTo>
                      <a:pt x="177" y="6"/>
                    </a:lnTo>
                    <a:lnTo>
                      <a:pt x="183" y="6"/>
                    </a:lnTo>
                    <a:lnTo>
                      <a:pt x="183" y="12"/>
                    </a:lnTo>
                    <a:lnTo>
                      <a:pt x="195" y="0"/>
                    </a:lnTo>
                    <a:lnTo>
                      <a:pt x="200" y="0"/>
                    </a:lnTo>
                    <a:lnTo>
                      <a:pt x="206" y="18"/>
                    </a:lnTo>
                    <a:lnTo>
                      <a:pt x="224" y="24"/>
                    </a:lnTo>
                    <a:lnTo>
                      <a:pt x="230" y="41"/>
                    </a:lnTo>
                    <a:lnTo>
                      <a:pt x="242" y="30"/>
                    </a:lnTo>
                    <a:lnTo>
                      <a:pt x="248" y="24"/>
                    </a:lnTo>
                    <a:lnTo>
                      <a:pt x="259" y="30"/>
                    </a:lnTo>
                    <a:lnTo>
                      <a:pt x="259" y="53"/>
                    </a:lnTo>
                    <a:lnTo>
                      <a:pt x="259" y="59"/>
                    </a:lnTo>
                    <a:lnTo>
                      <a:pt x="253" y="65"/>
                    </a:lnTo>
                    <a:lnTo>
                      <a:pt x="253" y="77"/>
                    </a:lnTo>
                    <a:lnTo>
                      <a:pt x="253" y="83"/>
                    </a:lnTo>
                    <a:lnTo>
                      <a:pt x="259" y="94"/>
                    </a:lnTo>
                    <a:lnTo>
                      <a:pt x="259" y="112"/>
                    </a:lnTo>
                    <a:lnTo>
                      <a:pt x="253" y="112"/>
                    </a:lnTo>
                    <a:lnTo>
                      <a:pt x="242" y="100"/>
                    </a:lnTo>
                    <a:lnTo>
                      <a:pt x="236" y="106"/>
                    </a:lnTo>
                    <a:lnTo>
                      <a:pt x="230" y="100"/>
                    </a:lnTo>
                    <a:lnTo>
                      <a:pt x="224" y="112"/>
                    </a:lnTo>
                    <a:lnTo>
                      <a:pt x="224" y="106"/>
                    </a:lnTo>
                    <a:lnTo>
                      <a:pt x="212" y="112"/>
                    </a:lnTo>
                    <a:lnTo>
                      <a:pt x="183" y="112"/>
                    </a:lnTo>
                    <a:lnTo>
                      <a:pt x="183" y="112"/>
                    </a:lnTo>
                    <a:lnTo>
                      <a:pt x="183" y="124"/>
                    </a:lnTo>
                    <a:lnTo>
                      <a:pt x="183" y="141"/>
                    </a:lnTo>
                    <a:lnTo>
                      <a:pt x="177" y="141"/>
                    </a:lnTo>
                    <a:lnTo>
                      <a:pt x="171" y="147"/>
                    </a:lnTo>
                    <a:lnTo>
                      <a:pt x="165" y="147"/>
                    </a:lnTo>
                    <a:lnTo>
                      <a:pt x="153" y="153"/>
                    </a:lnTo>
                    <a:lnTo>
                      <a:pt x="147" y="147"/>
                    </a:lnTo>
                    <a:lnTo>
                      <a:pt x="136" y="153"/>
                    </a:lnTo>
                    <a:lnTo>
                      <a:pt x="136" y="159"/>
                    </a:lnTo>
                    <a:lnTo>
                      <a:pt x="136" y="165"/>
                    </a:lnTo>
                    <a:lnTo>
                      <a:pt x="136" y="177"/>
                    </a:lnTo>
                    <a:lnTo>
                      <a:pt x="136" y="183"/>
                    </a:lnTo>
                    <a:lnTo>
                      <a:pt x="112" y="183"/>
                    </a:lnTo>
                    <a:lnTo>
                      <a:pt x="112" y="183"/>
                    </a:lnTo>
                    <a:lnTo>
                      <a:pt x="106" y="189"/>
                    </a:lnTo>
                    <a:lnTo>
                      <a:pt x="100" y="194"/>
                    </a:lnTo>
                    <a:lnTo>
                      <a:pt x="94" y="189"/>
                    </a:lnTo>
                    <a:lnTo>
                      <a:pt x="94" y="183"/>
                    </a:lnTo>
                    <a:lnTo>
                      <a:pt x="83" y="177"/>
                    </a:lnTo>
                    <a:lnTo>
                      <a:pt x="65" y="177"/>
                    </a:lnTo>
                    <a:lnTo>
                      <a:pt x="59" y="165"/>
                    </a:lnTo>
                    <a:lnTo>
                      <a:pt x="47" y="159"/>
                    </a:lnTo>
                    <a:close/>
                  </a:path>
                </a:pathLst>
              </a:custGeom>
              <a:solidFill>
                <a:srgbClr val="FFCC99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" name="Freeform 654">
                <a:extLst>
                  <a:ext uri="{FF2B5EF4-FFF2-40B4-BE49-F238E27FC236}">
                    <a16:creationId xmlns:a16="http://schemas.microsoft.com/office/drawing/2014/main" id="{DD0B8144-1932-4EFD-B702-27805A49E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938" y="3549650"/>
                <a:ext cx="298450" cy="336550"/>
              </a:xfrm>
              <a:custGeom>
                <a:avLst/>
                <a:gdLst>
                  <a:gd name="T0" fmla="*/ 47 w 188"/>
                  <a:gd name="T1" fmla="*/ 206 h 212"/>
                  <a:gd name="T2" fmla="*/ 41 w 188"/>
                  <a:gd name="T3" fmla="*/ 200 h 212"/>
                  <a:gd name="T4" fmla="*/ 23 w 188"/>
                  <a:gd name="T5" fmla="*/ 182 h 212"/>
                  <a:gd name="T6" fmla="*/ 18 w 188"/>
                  <a:gd name="T7" fmla="*/ 159 h 212"/>
                  <a:gd name="T8" fmla="*/ 18 w 188"/>
                  <a:gd name="T9" fmla="*/ 164 h 212"/>
                  <a:gd name="T10" fmla="*/ 0 w 188"/>
                  <a:gd name="T11" fmla="*/ 170 h 212"/>
                  <a:gd name="T12" fmla="*/ 0 w 188"/>
                  <a:gd name="T13" fmla="*/ 111 h 212"/>
                  <a:gd name="T14" fmla="*/ 18 w 188"/>
                  <a:gd name="T15" fmla="*/ 100 h 212"/>
                  <a:gd name="T16" fmla="*/ 23 w 188"/>
                  <a:gd name="T17" fmla="*/ 88 h 212"/>
                  <a:gd name="T18" fmla="*/ 18 w 188"/>
                  <a:gd name="T19" fmla="*/ 64 h 212"/>
                  <a:gd name="T20" fmla="*/ 6 w 188"/>
                  <a:gd name="T21" fmla="*/ 53 h 212"/>
                  <a:gd name="T22" fmla="*/ 6 w 188"/>
                  <a:gd name="T23" fmla="*/ 47 h 212"/>
                  <a:gd name="T24" fmla="*/ 23 w 188"/>
                  <a:gd name="T25" fmla="*/ 29 h 212"/>
                  <a:gd name="T26" fmla="*/ 65 w 188"/>
                  <a:gd name="T27" fmla="*/ 23 h 212"/>
                  <a:gd name="T28" fmla="*/ 65 w 188"/>
                  <a:gd name="T29" fmla="*/ 17 h 212"/>
                  <a:gd name="T30" fmla="*/ 76 w 188"/>
                  <a:gd name="T31" fmla="*/ 5 h 212"/>
                  <a:gd name="T32" fmla="*/ 118 w 188"/>
                  <a:gd name="T33" fmla="*/ 5 h 212"/>
                  <a:gd name="T34" fmla="*/ 106 w 188"/>
                  <a:gd name="T35" fmla="*/ 17 h 212"/>
                  <a:gd name="T36" fmla="*/ 112 w 188"/>
                  <a:gd name="T37" fmla="*/ 29 h 212"/>
                  <a:gd name="T38" fmla="*/ 124 w 188"/>
                  <a:gd name="T39" fmla="*/ 29 h 212"/>
                  <a:gd name="T40" fmla="*/ 135 w 188"/>
                  <a:gd name="T41" fmla="*/ 41 h 212"/>
                  <a:gd name="T42" fmla="*/ 141 w 188"/>
                  <a:gd name="T43" fmla="*/ 47 h 212"/>
                  <a:gd name="T44" fmla="*/ 153 w 188"/>
                  <a:gd name="T45" fmla="*/ 53 h 212"/>
                  <a:gd name="T46" fmla="*/ 165 w 188"/>
                  <a:gd name="T47" fmla="*/ 47 h 212"/>
                  <a:gd name="T48" fmla="*/ 182 w 188"/>
                  <a:gd name="T49" fmla="*/ 41 h 212"/>
                  <a:gd name="T50" fmla="*/ 188 w 188"/>
                  <a:gd name="T51" fmla="*/ 64 h 212"/>
                  <a:gd name="T52" fmla="*/ 165 w 188"/>
                  <a:gd name="T53" fmla="*/ 76 h 212"/>
                  <a:gd name="T54" fmla="*/ 171 w 188"/>
                  <a:gd name="T55" fmla="*/ 82 h 212"/>
                  <a:gd name="T56" fmla="*/ 141 w 188"/>
                  <a:gd name="T57" fmla="*/ 94 h 212"/>
                  <a:gd name="T58" fmla="*/ 129 w 188"/>
                  <a:gd name="T59" fmla="*/ 106 h 212"/>
                  <a:gd name="T60" fmla="*/ 118 w 188"/>
                  <a:gd name="T61" fmla="*/ 117 h 212"/>
                  <a:gd name="T62" fmla="*/ 82 w 188"/>
                  <a:gd name="T63" fmla="*/ 135 h 212"/>
                  <a:gd name="T64" fmla="*/ 94 w 188"/>
                  <a:gd name="T65" fmla="*/ 159 h 212"/>
                  <a:gd name="T66" fmla="*/ 112 w 188"/>
                  <a:gd name="T67" fmla="*/ 170 h 212"/>
                  <a:gd name="T68" fmla="*/ 82 w 188"/>
                  <a:gd name="T69" fmla="*/ 182 h 212"/>
                  <a:gd name="T70" fmla="*/ 71 w 188"/>
                  <a:gd name="T71" fmla="*/ 200 h 212"/>
                  <a:gd name="T72" fmla="*/ 53 w 188"/>
                  <a:gd name="T7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8" h="212">
                    <a:moveTo>
                      <a:pt x="53" y="212"/>
                    </a:moveTo>
                    <a:lnTo>
                      <a:pt x="47" y="206"/>
                    </a:lnTo>
                    <a:lnTo>
                      <a:pt x="41" y="200"/>
                    </a:lnTo>
                    <a:lnTo>
                      <a:pt x="41" y="200"/>
                    </a:lnTo>
                    <a:lnTo>
                      <a:pt x="23" y="188"/>
                    </a:lnTo>
                    <a:lnTo>
                      <a:pt x="23" y="182"/>
                    </a:lnTo>
                    <a:lnTo>
                      <a:pt x="29" y="170"/>
                    </a:lnTo>
                    <a:lnTo>
                      <a:pt x="18" y="159"/>
                    </a:lnTo>
                    <a:lnTo>
                      <a:pt x="12" y="159"/>
                    </a:lnTo>
                    <a:lnTo>
                      <a:pt x="18" y="164"/>
                    </a:lnTo>
                    <a:lnTo>
                      <a:pt x="6" y="170"/>
                    </a:lnTo>
                    <a:lnTo>
                      <a:pt x="0" y="170"/>
                    </a:lnTo>
                    <a:lnTo>
                      <a:pt x="0" y="141"/>
                    </a:lnTo>
                    <a:lnTo>
                      <a:pt x="0" y="111"/>
                    </a:lnTo>
                    <a:lnTo>
                      <a:pt x="6" y="106"/>
                    </a:lnTo>
                    <a:lnTo>
                      <a:pt x="18" y="100"/>
                    </a:lnTo>
                    <a:lnTo>
                      <a:pt x="23" y="94"/>
                    </a:lnTo>
                    <a:lnTo>
                      <a:pt x="23" y="88"/>
                    </a:lnTo>
                    <a:lnTo>
                      <a:pt x="18" y="76"/>
                    </a:lnTo>
                    <a:lnTo>
                      <a:pt x="18" y="64"/>
                    </a:lnTo>
                    <a:lnTo>
                      <a:pt x="6" y="58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6" y="47"/>
                    </a:lnTo>
                    <a:lnTo>
                      <a:pt x="23" y="35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65" y="23"/>
                    </a:lnTo>
                    <a:lnTo>
                      <a:pt x="71" y="17"/>
                    </a:lnTo>
                    <a:lnTo>
                      <a:pt x="65" y="17"/>
                    </a:lnTo>
                    <a:lnTo>
                      <a:pt x="71" y="5"/>
                    </a:lnTo>
                    <a:lnTo>
                      <a:pt x="76" y="5"/>
                    </a:lnTo>
                    <a:lnTo>
                      <a:pt x="112" y="0"/>
                    </a:lnTo>
                    <a:lnTo>
                      <a:pt x="118" y="5"/>
                    </a:lnTo>
                    <a:lnTo>
                      <a:pt x="112" y="17"/>
                    </a:lnTo>
                    <a:lnTo>
                      <a:pt x="106" y="17"/>
                    </a:lnTo>
                    <a:lnTo>
                      <a:pt x="106" y="29"/>
                    </a:lnTo>
                    <a:lnTo>
                      <a:pt x="112" y="29"/>
                    </a:lnTo>
                    <a:lnTo>
                      <a:pt x="112" y="35"/>
                    </a:lnTo>
                    <a:lnTo>
                      <a:pt x="124" y="29"/>
                    </a:lnTo>
                    <a:lnTo>
                      <a:pt x="129" y="29"/>
                    </a:lnTo>
                    <a:lnTo>
                      <a:pt x="135" y="41"/>
                    </a:lnTo>
                    <a:lnTo>
                      <a:pt x="141" y="41"/>
                    </a:lnTo>
                    <a:lnTo>
                      <a:pt x="141" y="47"/>
                    </a:lnTo>
                    <a:lnTo>
                      <a:pt x="147" y="53"/>
                    </a:lnTo>
                    <a:lnTo>
                      <a:pt x="153" y="53"/>
                    </a:lnTo>
                    <a:lnTo>
                      <a:pt x="159" y="41"/>
                    </a:lnTo>
                    <a:lnTo>
                      <a:pt x="165" y="47"/>
                    </a:lnTo>
                    <a:lnTo>
                      <a:pt x="171" y="41"/>
                    </a:lnTo>
                    <a:lnTo>
                      <a:pt x="182" y="41"/>
                    </a:lnTo>
                    <a:lnTo>
                      <a:pt x="182" y="47"/>
                    </a:lnTo>
                    <a:lnTo>
                      <a:pt x="188" y="64"/>
                    </a:lnTo>
                    <a:lnTo>
                      <a:pt x="171" y="64"/>
                    </a:lnTo>
                    <a:lnTo>
                      <a:pt x="165" y="76"/>
                    </a:lnTo>
                    <a:lnTo>
                      <a:pt x="171" y="76"/>
                    </a:lnTo>
                    <a:lnTo>
                      <a:pt x="171" y="82"/>
                    </a:lnTo>
                    <a:lnTo>
                      <a:pt x="147" y="82"/>
                    </a:lnTo>
                    <a:lnTo>
                      <a:pt x="141" y="94"/>
                    </a:lnTo>
                    <a:lnTo>
                      <a:pt x="135" y="94"/>
                    </a:lnTo>
                    <a:lnTo>
                      <a:pt x="129" y="106"/>
                    </a:lnTo>
                    <a:lnTo>
                      <a:pt x="118" y="111"/>
                    </a:lnTo>
                    <a:lnTo>
                      <a:pt x="118" y="117"/>
                    </a:lnTo>
                    <a:lnTo>
                      <a:pt x="112" y="123"/>
                    </a:lnTo>
                    <a:lnTo>
                      <a:pt x="82" y="135"/>
                    </a:lnTo>
                    <a:lnTo>
                      <a:pt x="88" y="141"/>
                    </a:lnTo>
                    <a:lnTo>
                      <a:pt x="94" y="159"/>
                    </a:lnTo>
                    <a:lnTo>
                      <a:pt x="112" y="153"/>
                    </a:lnTo>
                    <a:lnTo>
                      <a:pt x="112" y="170"/>
                    </a:lnTo>
                    <a:lnTo>
                      <a:pt x="106" y="176"/>
                    </a:lnTo>
                    <a:lnTo>
                      <a:pt x="82" y="182"/>
                    </a:lnTo>
                    <a:lnTo>
                      <a:pt x="76" y="188"/>
                    </a:lnTo>
                    <a:lnTo>
                      <a:pt x="71" y="200"/>
                    </a:lnTo>
                    <a:lnTo>
                      <a:pt x="53" y="206"/>
                    </a:lnTo>
                    <a:lnTo>
                      <a:pt x="53" y="212"/>
                    </a:lnTo>
                    <a:close/>
                  </a:path>
                </a:pathLst>
              </a:custGeom>
              <a:solidFill>
                <a:srgbClr val="99FFFF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3" name="Freeform 658">
                <a:extLst>
                  <a:ext uri="{FF2B5EF4-FFF2-40B4-BE49-F238E27FC236}">
                    <a16:creationId xmlns:a16="http://schemas.microsoft.com/office/drawing/2014/main" id="{C1E471CF-D436-469F-B678-BD9ADC8D2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850" y="3221037"/>
                <a:ext cx="476250" cy="412750"/>
              </a:xfrm>
              <a:custGeom>
                <a:avLst/>
                <a:gdLst>
                  <a:gd name="T0" fmla="*/ 294 w 300"/>
                  <a:gd name="T1" fmla="*/ 100 h 260"/>
                  <a:gd name="T2" fmla="*/ 300 w 300"/>
                  <a:gd name="T3" fmla="*/ 118 h 260"/>
                  <a:gd name="T4" fmla="*/ 294 w 300"/>
                  <a:gd name="T5" fmla="*/ 136 h 260"/>
                  <a:gd name="T6" fmla="*/ 282 w 300"/>
                  <a:gd name="T7" fmla="*/ 148 h 260"/>
                  <a:gd name="T8" fmla="*/ 288 w 300"/>
                  <a:gd name="T9" fmla="*/ 171 h 260"/>
                  <a:gd name="T10" fmla="*/ 276 w 300"/>
                  <a:gd name="T11" fmla="*/ 212 h 260"/>
                  <a:gd name="T12" fmla="*/ 235 w 300"/>
                  <a:gd name="T13" fmla="*/ 236 h 260"/>
                  <a:gd name="T14" fmla="*/ 212 w 300"/>
                  <a:gd name="T15" fmla="*/ 248 h 260"/>
                  <a:gd name="T16" fmla="*/ 200 w 300"/>
                  <a:gd name="T17" fmla="*/ 248 h 260"/>
                  <a:gd name="T18" fmla="*/ 188 w 300"/>
                  <a:gd name="T19" fmla="*/ 260 h 260"/>
                  <a:gd name="T20" fmla="*/ 182 w 300"/>
                  <a:gd name="T21" fmla="*/ 248 h 260"/>
                  <a:gd name="T22" fmla="*/ 170 w 300"/>
                  <a:gd name="T23" fmla="*/ 236 h 260"/>
                  <a:gd name="T24" fmla="*/ 153 w 300"/>
                  <a:gd name="T25" fmla="*/ 242 h 260"/>
                  <a:gd name="T26" fmla="*/ 147 w 300"/>
                  <a:gd name="T27" fmla="*/ 236 h 260"/>
                  <a:gd name="T28" fmla="*/ 153 w 300"/>
                  <a:gd name="T29" fmla="*/ 224 h 260"/>
                  <a:gd name="T30" fmla="*/ 153 w 300"/>
                  <a:gd name="T31" fmla="*/ 207 h 260"/>
                  <a:gd name="T32" fmla="*/ 112 w 300"/>
                  <a:gd name="T33" fmla="*/ 212 h 260"/>
                  <a:gd name="T34" fmla="*/ 112 w 300"/>
                  <a:gd name="T35" fmla="*/ 224 h 260"/>
                  <a:gd name="T36" fmla="*/ 70 w 300"/>
                  <a:gd name="T37" fmla="*/ 236 h 260"/>
                  <a:gd name="T38" fmla="*/ 64 w 300"/>
                  <a:gd name="T39" fmla="*/ 230 h 260"/>
                  <a:gd name="T40" fmla="*/ 53 w 300"/>
                  <a:gd name="T41" fmla="*/ 218 h 260"/>
                  <a:gd name="T42" fmla="*/ 41 w 300"/>
                  <a:gd name="T43" fmla="*/ 207 h 260"/>
                  <a:gd name="T44" fmla="*/ 29 w 300"/>
                  <a:gd name="T45" fmla="*/ 195 h 260"/>
                  <a:gd name="T46" fmla="*/ 11 w 300"/>
                  <a:gd name="T47" fmla="*/ 177 h 260"/>
                  <a:gd name="T48" fmla="*/ 0 w 300"/>
                  <a:gd name="T49" fmla="*/ 142 h 260"/>
                  <a:gd name="T50" fmla="*/ 6 w 300"/>
                  <a:gd name="T51" fmla="*/ 124 h 260"/>
                  <a:gd name="T52" fmla="*/ 29 w 300"/>
                  <a:gd name="T53" fmla="*/ 118 h 260"/>
                  <a:gd name="T54" fmla="*/ 41 w 300"/>
                  <a:gd name="T55" fmla="*/ 130 h 260"/>
                  <a:gd name="T56" fmla="*/ 59 w 300"/>
                  <a:gd name="T57" fmla="*/ 106 h 260"/>
                  <a:gd name="T58" fmla="*/ 70 w 300"/>
                  <a:gd name="T59" fmla="*/ 83 h 260"/>
                  <a:gd name="T60" fmla="*/ 82 w 300"/>
                  <a:gd name="T61" fmla="*/ 65 h 260"/>
                  <a:gd name="T62" fmla="*/ 100 w 300"/>
                  <a:gd name="T63" fmla="*/ 47 h 260"/>
                  <a:gd name="T64" fmla="*/ 117 w 300"/>
                  <a:gd name="T65" fmla="*/ 30 h 260"/>
                  <a:gd name="T66" fmla="*/ 141 w 300"/>
                  <a:gd name="T67" fmla="*/ 30 h 260"/>
                  <a:gd name="T68" fmla="*/ 135 w 300"/>
                  <a:gd name="T69" fmla="*/ 12 h 260"/>
                  <a:gd name="T70" fmla="*/ 141 w 300"/>
                  <a:gd name="T71" fmla="*/ 0 h 260"/>
                  <a:gd name="T72" fmla="*/ 159 w 300"/>
                  <a:gd name="T73" fmla="*/ 24 h 260"/>
                  <a:gd name="T74" fmla="*/ 170 w 300"/>
                  <a:gd name="T75" fmla="*/ 42 h 260"/>
                  <a:gd name="T76" fmla="*/ 170 w 300"/>
                  <a:gd name="T77" fmla="*/ 53 h 260"/>
                  <a:gd name="T78" fmla="*/ 206 w 300"/>
                  <a:gd name="T79" fmla="*/ 59 h 260"/>
                  <a:gd name="T80" fmla="*/ 235 w 300"/>
                  <a:gd name="T81" fmla="*/ 53 h 260"/>
                  <a:gd name="T82" fmla="*/ 247 w 300"/>
                  <a:gd name="T83" fmla="*/ 65 h 260"/>
                  <a:gd name="T84" fmla="*/ 218 w 300"/>
                  <a:gd name="T85" fmla="*/ 112 h 260"/>
                  <a:gd name="T86" fmla="*/ 253 w 300"/>
                  <a:gd name="T87" fmla="*/ 124 h 260"/>
                  <a:gd name="T88" fmla="*/ 294 w 300"/>
                  <a:gd name="T89" fmla="*/ 9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00" h="260">
                    <a:moveTo>
                      <a:pt x="294" y="95"/>
                    </a:moveTo>
                    <a:lnTo>
                      <a:pt x="294" y="100"/>
                    </a:lnTo>
                    <a:lnTo>
                      <a:pt x="294" y="112"/>
                    </a:lnTo>
                    <a:lnTo>
                      <a:pt x="300" y="118"/>
                    </a:lnTo>
                    <a:lnTo>
                      <a:pt x="300" y="124"/>
                    </a:lnTo>
                    <a:lnTo>
                      <a:pt x="294" y="136"/>
                    </a:lnTo>
                    <a:lnTo>
                      <a:pt x="288" y="142"/>
                    </a:lnTo>
                    <a:lnTo>
                      <a:pt x="282" y="148"/>
                    </a:lnTo>
                    <a:lnTo>
                      <a:pt x="282" y="159"/>
                    </a:lnTo>
                    <a:lnTo>
                      <a:pt x="288" y="171"/>
                    </a:lnTo>
                    <a:lnTo>
                      <a:pt x="276" y="201"/>
                    </a:lnTo>
                    <a:lnTo>
                      <a:pt x="276" y="212"/>
                    </a:lnTo>
                    <a:lnTo>
                      <a:pt x="259" y="224"/>
                    </a:lnTo>
                    <a:lnTo>
                      <a:pt x="235" y="236"/>
                    </a:lnTo>
                    <a:lnTo>
                      <a:pt x="223" y="248"/>
                    </a:lnTo>
                    <a:lnTo>
                      <a:pt x="212" y="248"/>
                    </a:lnTo>
                    <a:lnTo>
                      <a:pt x="206" y="254"/>
                    </a:lnTo>
                    <a:lnTo>
                      <a:pt x="200" y="248"/>
                    </a:lnTo>
                    <a:lnTo>
                      <a:pt x="194" y="260"/>
                    </a:lnTo>
                    <a:lnTo>
                      <a:pt x="188" y="260"/>
                    </a:lnTo>
                    <a:lnTo>
                      <a:pt x="182" y="254"/>
                    </a:lnTo>
                    <a:lnTo>
                      <a:pt x="182" y="248"/>
                    </a:lnTo>
                    <a:lnTo>
                      <a:pt x="176" y="248"/>
                    </a:lnTo>
                    <a:lnTo>
                      <a:pt x="170" y="236"/>
                    </a:lnTo>
                    <a:lnTo>
                      <a:pt x="165" y="236"/>
                    </a:lnTo>
                    <a:lnTo>
                      <a:pt x="153" y="242"/>
                    </a:lnTo>
                    <a:lnTo>
                      <a:pt x="153" y="236"/>
                    </a:lnTo>
                    <a:lnTo>
                      <a:pt x="147" y="236"/>
                    </a:lnTo>
                    <a:lnTo>
                      <a:pt x="147" y="224"/>
                    </a:lnTo>
                    <a:lnTo>
                      <a:pt x="153" y="224"/>
                    </a:lnTo>
                    <a:lnTo>
                      <a:pt x="159" y="212"/>
                    </a:lnTo>
                    <a:lnTo>
                      <a:pt x="153" y="207"/>
                    </a:lnTo>
                    <a:lnTo>
                      <a:pt x="117" y="212"/>
                    </a:lnTo>
                    <a:lnTo>
                      <a:pt x="112" y="212"/>
                    </a:lnTo>
                    <a:lnTo>
                      <a:pt x="106" y="224"/>
                    </a:lnTo>
                    <a:lnTo>
                      <a:pt x="112" y="224"/>
                    </a:lnTo>
                    <a:lnTo>
                      <a:pt x="106" y="230"/>
                    </a:lnTo>
                    <a:lnTo>
                      <a:pt x="70" y="236"/>
                    </a:lnTo>
                    <a:lnTo>
                      <a:pt x="64" y="236"/>
                    </a:lnTo>
                    <a:lnTo>
                      <a:pt x="64" y="230"/>
                    </a:lnTo>
                    <a:lnTo>
                      <a:pt x="53" y="224"/>
                    </a:lnTo>
                    <a:lnTo>
                      <a:pt x="53" y="218"/>
                    </a:lnTo>
                    <a:lnTo>
                      <a:pt x="41" y="218"/>
                    </a:lnTo>
                    <a:lnTo>
                      <a:pt x="41" y="207"/>
                    </a:lnTo>
                    <a:lnTo>
                      <a:pt x="35" y="201"/>
                    </a:lnTo>
                    <a:lnTo>
                      <a:pt x="29" y="195"/>
                    </a:lnTo>
                    <a:lnTo>
                      <a:pt x="23" y="189"/>
                    </a:lnTo>
                    <a:lnTo>
                      <a:pt x="11" y="177"/>
                    </a:lnTo>
                    <a:lnTo>
                      <a:pt x="17" y="159"/>
                    </a:lnTo>
                    <a:lnTo>
                      <a:pt x="0" y="142"/>
                    </a:lnTo>
                    <a:lnTo>
                      <a:pt x="0" y="136"/>
                    </a:lnTo>
                    <a:lnTo>
                      <a:pt x="6" y="124"/>
                    </a:lnTo>
                    <a:lnTo>
                      <a:pt x="17" y="112"/>
                    </a:lnTo>
                    <a:lnTo>
                      <a:pt x="29" y="118"/>
                    </a:lnTo>
                    <a:lnTo>
                      <a:pt x="35" y="130"/>
                    </a:lnTo>
                    <a:lnTo>
                      <a:pt x="41" y="130"/>
                    </a:lnTo>
                    <a:lnTo>
                      <a:pt x="53" y="106"/>
                    </a:lnTo>
                    <a:lnTo>
                      <a:pt x="59" y="106"/>
                    </a:lnTo>
                    <a:lnTo>
                      <a:pt x="70" y="100"/>
                    </a:lnTo>
                    <a:lnTo>
                      <a:pt x="70" y="83"/>
                    </a:lnTo>
                    <a:lnTo>
                      <a:pt x="76" y="77"/>
                    </a:lnTo>
                    <a:lnTo>
                      <a:pt x="82" y="65"/>
                    </a:lnTo>
                    <a:lnTo>
                      <a:pt x="94" y="59"/>
                    </a:lnTo>
                    <a:lnTo>
                      <a:pt x="100" y="47"/>
                    </a:lnTo>
                    <a:lnTo>
                      <a:pt x="117" y="30"/>
                    </a:lnTo>
                    <a:lnTo>
                      <a:pt x="117" y="30"/>
                    </a:lnTo>
                    <a:lnTo>
                      <a:pt x="135" y="36"/>
                    </a:lnTo>
                    <a:lnTo>
                      <a:pt x="141" y="30"/>
                    </a:lnTo>
                    <a:lnTo>
                      <a:pt x="147" y="24"/>
                    </a:lnTo>
                    <a:lnTo>
                      <a:pt x="135" y="12"/>
                    </a:lnTo>
                    <a:lnTo>
                      <a:pt x="135" y="6"/>
                    </a:lnTo>
                    <a:lnTo>
                      <a:pt x="141" y="0"/>
                    </a:lnTo>
                    <a:lnTo>
                      <a:pt x="147" y="12"/>
                    </a:lnTo>
                    <a:lnTo>
                      <a:pt x="159" y="24"/>
                    </a:lnTo>
                    <a:lnTo>
                      <a:pt x="159" y="36"/>
                    </a:lnTo>
                    <a:lnTo>
                      <a:pt x="170" y="42"/>
                    </a:lnTo>
                    <a:lnTo>
                      <a:pt x="165" y="53"/>
                    </a:lnTo>
                    <a:lnTo>
                      <a:pt x="170" y="53"/>
                    </a:lnTo>
                    <a:lnTo>
                      <a:pt x="188" y="53"/>
                    </a:lnTo>
                    <a:lnTo>
                      <a:pt x="206" y="59"/>
                    </a:lnTo>
                    <a:lnTo>
                      <a:pt x="223" y="47"/>
                    </a:lnTo>
                    <a:lnTo>
                      <a:pt x="235" y="53"/>
                    </a:lnTo>
                    <a:lnTo>
                      <a:pt x="247" y="53"/>
                    </a:lnTo>
                    <a:lnTo>
                      <a:pt x="247" y="65"/>
                    </a:lnTo>
                    <a:lnTo>
                      <a:pt x="247" y="83"/>
                    </a:lnTo>
                    <a:lnTo>
                      <a:pt x="218" y="112"/>
                    </a:lnTo>
                    <a:lnTo>
                      <a:pt x="218" y="124"/>
                    </a:lnTo>
                    <a:lnTo>
                      <a:pt x="253" y="124"/>
                    </a:lnTo>
                    <a:lnTo>
                      <a:pt x="271" y="100"/>
                    </a:lnTo>
                    <a:lnTo>
                      <a:pt x="294" y="95"/>
                    </a:lnTo>
                    <a:close/>
                  </a:path>
                </a:pathLst>
              </a:custGeom>
              <a:solidFill>
                <a:srgbClr val="99FFFF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4" name="Freeform 660">
                <a:extLst>
                  <a:ext uri="{FF2B5EF4-FFF2-40B4-BE49-F238E27FC236}">
                    <a16:creationId xmlns:a16="http://schemas.microsoft.com/office/drawing/2014/main" id="{619839F7-446B-4B42-AF40-3F4ABD224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675" y="2922587"/>
                <a:ext cx="608013" cy="550863"/>
              </a:xfrm>
              <a:custGeom>
                <a:avLst/>
                <a:gdLst>
                  <a:gd name="T0" fmla="*/ 230 w 383"/>
                  <a:gd name="T1" fmla="*/ 318 h 347"/>
                  <a:gd name="T2" fmla="*/ 200 w 383"/>
                  <a:gd name="T3" fmla="*/ 336 h 347"/>
                  <a:gd name="T4" fmla="*/ 177 w 383"/>
                  <a:gd name="T5" fmla="*/ 342 h 347"/>
                  <a:gd name="T6" fmla="*/ 142 w 383"/>
                  <a:gd name="T7" fmla="*/ 336 h 347"/>
                  <a:gd name="T8" fmla="*/ 118 w 383"/>
                  <a:gd name="T9" fmla="*/ 324 h 347"/>
                  <a:gd name="T10" fmla="*/ 94 w 383"/>
                  <a:gd name="T11" fmla="*/ 312 h 347"/>
                  <a:gd name="T12" fmla="*/ 41 w 383"/>
                  <a:gd name="T13" fmla="*/ 312 h 347"/>
                  <a:gd name="T14" fmla="*/ 30 w 383"/>
                  <a:gd name="T15" fmla="*/ 294 h 347"/>
                  <a:gd name="T16" fmla="*/ 12 w 383"/>
                  <a:gd name="T17" fmla="*/ 271 h 347"/>
                  <a:gd name="T18" fmla="*/ 0 w 383"/>
                  <a:gd name="T19" fmla="*/ 259 h 347"/>
                  <a:gd name="T20" fmla="*/ 12 w 383"/>
                  <a:gd name="T21" fmla="*/ 230 h 347"/>
                  <a:gd name="T22" fmla="*/ 6 w 383"/>
                  <a:gd name="T23" fmla="*/ 206 h 347"/>
                  <a:gd name="T24" fmla="*/ 24 w 383"/>
                  <a:gd name="T25" fmla="*/ 177 h 347"/>
                  <a:gd name="T26" fmla="*/ 35 w 383"/>
                  <a:gd name="T27" fmla="*/ 171 h 347"/>
                  <a:gd name="T28" fmla="*/ 30 w 383"/>
                  <a:gd name="T29" fmla="*/ 141 h 347"/>
                  <a:gd name="T30" fmla="*/ 47 w 383"/>
                  <a:gd name="T31" fmla="*/ 135 h 347"/>
                  <a:gd name="T32" fmla="*/ 59 w 383"/>
                  <a:gd name="T33" fmla="*/ 147 h 347"/>
                  <a:gd name="T34" fmla="*/ 94 w 383"/>
                  <a:gd name="T35" fmla="*/ 147 h 347"/>
                  <a:gd name="T36" fmla="*/ 88 w 383"/>
                  <a:gd name="T37" fmla="*/ 106 h 347"/>
                  <a:gd name="T38" fmla="*/ 106 w 383"/>
                  <a:gd name="T39" fmla="*/ 82 h 347"/>
                  <a:gd name="T40" fmla="*/ 130 w 383"/>
                  <a:gd name="T41" fmla="*/ 53 h 347"/>
                  <a:gd name="T42" fmla="*/ 136 w 383"/>
                  <a:gd name="T43" fmla="*/ 29 h 347"/>
                  <a:gd name="T44" fmla="*/ 136 w 383"/>
                  <a:gd name="T45" fmla="*/ 0 h 347"/>
                  <a:gd name="T46" fmla="*/ 177 w 383"/>
                  <a:gd name="T47" fmla="*/ 0 h 347"/>
                  <a:gd name="T48" fmla="*/ 195 w 383"/>
                  <a:gd name="T49" fmla="*/ 12 h 347"/>
                  <a:gd name="T50" fmla="*/ 212 w 383"/>
                  <a:gd name="T51" fmla="*/ 29 h 347"/>
                  <a:gd name="T52" fmla="*/ 236 w 383"/>
                  <a:gd name="T53" fmla="*/ 41 h 347"/>
                  <a:gd name="T54" fmla="*/ 230 w 383"/>
                  <a:gd name="T55" fmla="*/ 71 h 347"/>
                  <a:gd name="T56" fmla="*/ 253 w 383"/>
                  <a:gd name="T57" fmla="*/ 82 h 347"/>
                  <a:gd name="T58" fmla="*/ 283 w 383"/>
                  <a:gd name="T59" fmla="*/ 71 h 347"/>
                  <a:gd name="T60" fmla="*/ 265 w 383"/>
                  <a:gd name="T61" fmla="*/ 88 h 347"/>
                  <a:gd name="T62" fmla="*/ 277 w 383"/>
                  <a:gd name="T63" fmla="*/ 106 h 347"/>
                  <a:gd name="T64" fmla="*/ 318 w 383"/>
                  <a:gd name="T65" fmla="*/ 129 h 347"/>
                  <a:gd name="T66" fmla="*/ 377 w 383"/>
                  <a:gd name="T67" fmla="*/ 135 h 347"/>
                  <a:gd name="T68" fmla="*/ 377 w 383"/>
                  <a:gd name="T69" fmla="*/ 135 h 347"/>
                  <a:gd name="T70" fmla="*/ 359 w 383"/>
                  <a:gd name="T71" fmla="*/ 147 h 347"/>
                  <a:gd name="T72" fmla="*/ 359 w 383"/>
                  <a:gd name="T73" fmla="*/ 171 h 347"/>
                  <a:gd name="T74" fmla="*/ 359 w 383"/>
                  <a:gd name="T75" fmla="*/ 188 h 347"/>
                  <a:gd name="T76" fmla="*/ 359 w 383"/>
                  <a:gd name="T77" fmla="*/ 218 h 347"/>
                  <a:gd name="T78" fmla="*/ 324 w 383"/>
                  <a:gd name="T79" fmla="*/ 253 h 347"/>
                  <a:gd name="T80" fmla="*/ 312 w 383"/>
                  <a:gd name="T81" fmla="*/ 288 h 347"/>
                  <a:gd name="T82" fmla="*/ 283 w 383"/>
                  <a:gd name="T83" fmla="*/ 318 h 347"/>
                  <a:gd name="T84" fmla="*/ 259 w 383"/>
                  <a:gd name="T85" fmla="*/ 30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3" h="347">
                    <a:moveTo>
                      <a:pt x="242" y="324"/>
                    </a:moveTo>
                    <a:lnTo>
                      <a:pt x="236" y="330"/>
                    </a:lnTo>
                    <a:lnTo>
                      <a:pt x="230" y="318"/>
                    </a:lnTo>
                    <a:lnTo>
                      <a:pt x="218" y="318"/>
                    </a:lnTo>
                    <a:lnTo>
                      <a:pt x="212" y="318"/>
                    </a:lnTo>
                    <a:lnTo>
                      <a:pt x="200" y="336"/>
                    </a:lnTo>
                    <a:lnTo>
                      <a:pt x="177" y="347"/>
                    </a:lnTo>
                    <a:lnTo>
                      <a:pt x="171" y="347"/>
                    </a:lnTo>
                    <a:lnTo>
                      <a:pt x="177" y="342"/>
                    </a:lnTo>
                    <a:lnTo>
                      <a:pt x="171" y="336"/>
                    </a:lnTo>
                    <a:lnTo>
                      <a:pt x="153" y="342"/>
                    </a:lnTo>
                    <a:lnTo>
                      <a:pt x="142" y="336"/>
                    </a:lnTo>
                    <a:lnTo>
                      <a:pt x="124" y="342"/>
                    </a:lnTo>
                    <a:lnTo>
                      <a:pt x="118" y="336"/>
                    </a:lnTo>
                    <a:lnTo>
                      <a:pt x="118" y="324"/>
                    </a:lnTo>
                    <a:lnTo>
                      <a:pt x="100" y="324"/>
                    </a:lnTo>
                    <a:lnTo>
                      <a:pt x="100" y="318"/>
                    </a:lnTo>
                    <a:lnTo>
                      <a:pt x="94" y="312"/>
                    </a:lnTo>
                    <a:lnTo>
                      <a:pt x="83" y="318"/>
                    </a:lnTo>
                    <a:lnTo>
                      <a:pt x="65" y="306"/>
                    </a:lnTo>
                    <a:lnTo>
                      <a:pt x="41" y="312"/>
                    </a:lnTo>
                    <a:lnTo>
                      <a:pt x="41" y="306"/>
                    </a:lnTo>
                    <a:lnTo>
                      <a:pt x="30" y="300"/>
                    </a:lnTo>
                    <a:lnTo>
                      <a:pt x="30" y="294"/>
                    </a:lnTo>
                    <a:lnTo>
                      <a:pt x="18" y="288"/>
                    </a:lnTo>
                    <a:lnTo>
                      <a:pt x="18" y="277"/>
                    </a:lnTo>
                    <a:lnTo>
                      <a:pt x="12" y="271"/>
                    </a:lnTo>
                    <a:lnTo>
                      <a:pt x="6" y="271"/>
                    </a:lnTo>
                    <a:lnTo>
                      <a:pt x="6" y="265"/>
                    </a:lnTo>
                    <a:lnTo>
                      <a:pt x="0" y="259"/>
                    </a:lnTo>
                    <a:lnTo>
                      <a:pt x="12" y="253"/>
                    </a:lnTo>
                    <a:lnTo>
                      <a:pt x="6" y="241"/>
                    </a:lnTo>
                    <a:lnTo>
                      <a:pt x="12" y="230"/>
                    </a:lnTo>
                    <a:lnTo>
                      <a:pt x="18" y="224"/>
                    </a:lnTo>
                    <a:lnTo>
                      <a:pt x="6" y="212"/>
                    </a:lnTo>
                    <a:lnTo>
                      <a:pt x="6" y="206"/>
                    </a:lnTo>
                    <a:lnTo>
                      <a:pt x="6" y="182"/>
                    </a:lnTo>
                    <a:lnTo>
                      <a:pt x="18" y="171"/>
                    </a:lnTo>
                    <a:lnTo>
                      <a:pt x="24" y="177"/>
                    </a:lnTo>
                    <a:lnTo>
                      <a:pt x="30" y="182"/>
                    </a:lnTo>
                    <a:lnTo>
                      <a:pt x="35" y="177"/>
                    </a:lnTo>
                    <a:lnTo>
                      <a:pt x="35" y="171"/>
                    </a:lnTo>
                    <a:lnTo>
                      <a:pt x="35" y="171"/>
                    </a:lnTo>
                    <a:lnTo>
                      <a:pt x="35" y="147"/>
                    </a:lnTo>
                    <a:lnTo>
                      <a:pt x="30" y="141"/>
                    </a:lnTo>
                    <a:lnTo>
                      <a:pt x="41" y="141"/>
                    </a:lnTo>
                    <a:lnTo>
                      <a:pt x="47" y="141"/>
                    </a:lnTo>
                    <a:lnTo>
                      <a:pt x="47" y="135"/>
                    </a:lnTo>
                    <a:lnTo>
                      <a:pt x="47" y="129"/>
                    </a:lnTo>
                    <a:lnTo>
                      <a:pt x="53" y="135"/>
                    </a:lnTo>
                    <a:lnTo>
                      <a:pt x="59" y="147"/>
                    </a:lnTo>
                    <a:lnTo>
                      <a:pt x="71" y="147"/>
                    </a:lnTo>
                    <a:lnTo>
                      <a:pt x="88" y="153"/>
                    </a:lnTo>
                    <a:lnTo>
                      <a:pt x="94" y="147"/>
                    </a:lnTo>
                    <a:lnTo>
                      <a:pt x="88" y="129"/>
                    </a:lnTo>
                    <a:lnTo>
                      <a:pt x="88" y="118"/>
                    </a:lnTo>
                    <a:lnTo>
                      <a:pt x="88" y="106"/>
                    </a:lnTo>
                    <a:lnTo>
                      <a:pt x="94" y="100"/>
                    </a:lnTo>
                    <a:lnTo>
                      <a:pt x="106" y="94"/>
                    </a:lnTo>
                    <a:lnTo>
                      <a:pt x="106" y="82"/>
                    </a:lnTo>
                    <a:lnTo>
                      <a:pt x="118" y="76"/>
                    </a:lnTo>
                    <a:lnTo>
                      <a:pt x="124" y="59"/>
                    </a:lnTo>
                    <a:lnTo>
                      <a:pt x="130" y="53"/>
                    </a:lnTo>
                    <a:lnTo>
                      <a:pt x="124" y="41"/>
                    </a:lnTo>
                    <a:lnTo>
                      <a:pt x="130" y="35"/>
                    </a:lnTo>
                    <a:lnTo>
                      <a:pt x="136" y="29"/>
                    </a:lnTo>
                    <a:lnTo>
                      <a:pt x="130" y="18"/>
                    </a:lnTo>
                    <a:lnTo>
                      <a:pt x="136" y="6"/>
                    </a:lnTo>
                    <a:lnTo>
                      <a:pt x="136" y="0"/>
                    </a:lnTo>
                    <a:lnTo>
                      <a:pt x="147" y="12"/>
                    </a:lnTo>
                    <a:lnTo>
                      <a:pt x="171" y="0"/>
                    </a:lnTo>
                    <a:lnTo>
                      <a:pt x="177" y="0"/>
                    </a:lnTo>
                    <a:lnTo>
                      <a:pt x="183" y="6"/>
                    </a:lnTo>
                    <a:lnTo>
                      <a:pt x="183" y="12"/>
                    </a:lnTo>
                    <a:lnTo>
                      <a:pt x="195" y="12"/>
                    </a:lnTo>
                    <a:lnTo>
                      <a:pt x="200" y="23"/>
                    </a:lnTo>
                    <a:lnTo>
                      <a:pt x="206" y="23"/>
                    </a:lnTo>
                    <a:lnTo>
                      <a:pt x="212" y="29"/>
                    </a:lnTo>
                    <a:lnTo>
                      <a:pt x="224" y="23"/>
                    </a:lnTo>
                    <a:lnTo>
                      <a:pt x="230" y="29"/>
                    </a:lnTo>
                    <a:lnTo>
                      <a:pt x="236" y="41"/>
                    </a:lnTo>
                    <a:lnTo>
                      <a:pt x="230" y="47"/>
                    </a:lnTo>
                    <a:lnTo>
                      <a:pt x="230" y="59"/>
                    </a:lnTo>
                    <a:lnTo>
                      <a:pt x="230" y="71"/>
                    </a:lnTo>
                    <a:lnTo>
                      <a:pt x="242" y="82"/>
                    </a:lnTo>
                    <a:lnTo>
                      <a:pt x="248" y="76"/>
                    </a:lnTo>
                    <a:lnTo>
                      <a:pt x="253" y="82"/>
                    </a:lnTo>
                    <a:lnTo>
                      <a:pt x="265" y="65"/>
                    </a:lnTo>
                    <a:lnTo>
                      <a:pt x="277" y="65"/>
                    </a:lnTo>
                    <a:lnTo>
                      <a:pt x="283" y="71"/>
                    </a:lnTo>
                    <a:lnTo>
                      <a:pt x="277" y="82"/>
                    </a:lnTo>
                    <a:lnTo>
                      <a:pt x="277" y="82"/>
                    </a:lnTo>
                    <a:lnTo>
                      <a:pt x="265" y="88"/>
                    </a:lnTo>
                    <a:lnTo>
                      <a:pt x="277" y="100"/>
                    </a:lnTo>
                    <a:lnTo>
                      <a:pt x="271" y="100"/>
                    </a:lnTo>
                    <a:lnTo>
                      <a:pt x="277" y="106"/>
                    </a:lnTo>
                    <a:lnTo>
                      <a:pt x="283" y="100"/>
                    </a:lnTo>
                    <a:lnTo>
                      <a:pt x="306" y="112"/>
                    </a:lnTo>
                    <a:lnTo>
                      <a:pt x="318" y="129"/>
                    </a:lnTo>
                    <a:lnTo>
                      <a:pt x="342" y="124"/>
                    </a:lnTo>
                    <a:lnTo>
                      <a:pt x="359" y="129"/>
                    </a:lnTo>
                    <a:lnTo>
                      <a:pt x="377" y="135"/>
                    </a:lnTo>
                    <a:lnTo>
                      <a:pt x="383" y="135"/>
                    </a:lnTo>
                    <a:lnTo>
                      <a:pt x="377" y="135"/>
                    </a:lnTo>
                    <a:lnTo>
                      <a:pt x="377" y="135"/>
                    </a:lnTo>
                    <a:lnTo>
                      <a:pt x="365" y="141"/>
                    </a:lnTo>
                    <a:lnTo>
                      <a:pt x="359" y="141"/>
                    </a:lnTo>
                    <a:lnTo>
                      <a:pt x="359" y="147"/>
                    </a:lnTo>
                    <a:lnTo>
                      <a:pt x="359" y="153"/>
                    </a:lnTo>
                    <a:lnTo>
                      <a:pt x="371" y="159"/>
                    </a:lnTo>
                    <a:lnTo>
                      <a:pt x="359" y="171"/>
                    </a:lnTo>
                    <a:lnTo>
                      <a:pt x="359" y="171"/>
                    </a:lnTo>
                    <a:lnTo>
                      <a:pt x="359" y="182"/>
                    </a:lnTo>
                    <a:lnTo>
                      <a:pt x="359" y="188"/>
                    </a:lnTo>
                    <a:lnTo>
                      <a:pt x="354" y="194"/>
                    </a:lnTo>
                    <a:lnTo>
                      <a:pt x="354" y="206"/>
                    </a:lnTo>
                    <a:lnTo>
                      <a:pt x="359" y="218"/>
                    </a:lnTo>
                    <a:lnTo>
                      <a:pt x="342" y="235"/>
                    </a:lnTo>
                    <a:lnTo>
                      <a:pt x="336" y="247"/>
                    </a:lnTo>
                    <a:lnTo>
                      <a:pt x="324" y="253"/>
                    </a:lnTo>
                    <a:lnTo>
                      <a:pt x="318" y="265"/>
                    </a:lnTo>
                    <a:lnTo>
                      <a:pt x="312" y="271"/>
                    </a:lnTo>
                    <a:lnTo>
                      <a:pt x="312" y="288"/>
                    </a:lnTo>
                    <a:lnTo>
                      <a:pt x="301" y="294"/>
                    </a:lnTo>
                    <a:lnTo>
                      <a:pt x="295" y="294"/>
                    </a:lnTo>
                    <a:lnTo>
                      <a:pt x="283" y="318"/>
                    </a:lnTo>
                    <a:lnTo>
                      <a:pt x="277" y="318"/>
                    </a:lnTo>
                    <a:lnTo>
                      <a:pt x="271" y="306"/>
                    </a:lnTo>
                    <a:lnTo>
                      <a:pt x="259" y="300"/>
                    </a:lnTo>
                    <a:lnTo>
                      <a:pt x="248" y="312"/>
                    </a:lnTo>
                    <a:lnTo>
                      <a:pt x="242" y="324"/>
                    </a:lnTo>
                    <a:close/>
                  </a:path>
                </a:pathLst>
              </a:custGeom>
              <a:solidFill>
                <a:srgbClr val="99FFFF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" name="Freeform 672">
                <a:extLst>
                  <a:ext uri="{FF2B5EF4-FFF2-40B4-BE49-F238E27FC236}">
                    <a16:creationId xmlns:a16="http://schemas.microsoft.com/office/drawing/2014/main" id="{2B93FB5D-ED9F-4373-B308-609866B2A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663" y="2790825"/>
                <a:ext cx="569913" cy="627063"/>
              </a:xfrm>
              <a:custGeom>
                <a:avLst/>
                <a:gdLst>
                  <a:gd name="T0" fmla="*/ 29 w 359"/>
                  <a:gd name="T1" fmla="*/ 71 h 395"/>
                  <a:gd name="T2" fmla="*/ 71 w 359"/>
                  <a:gd name="T3" fmla="*/ 53 h 395"/>
                  <a:gd name="T4" fmla="*/ 76 w 359"/>
                  <a:gd name="T5" fmla="*/ 12 h 395"/>
                  <a:gd name="T6" fmla="*/ 106 w 359"/>
                  <a:gd name="T7" fmla="*/ 12 h 395"/>
                  <a:gd name="T8" fmla="*/ 124 w 359"/>
                  <a:gd name="T9" fmla="*/ 47 h 395"/>
                  <a:gd name="T10" fmla="*/ 129 w 359"/>
                  <a:gd name="T11" fmla="*/ 30 h 395"/>
                  <a:gd name="T12" fmla="*/ 182 w 359"/>
                  <a:gd name="T13" fmla="*/ 12 h 395"/>
                  <a:gd name="T14" fmla="*/ 194 w 359"/>
                  <a:gd name="T15" fmla="*/ 18 h 395"/>
                  <a:gd name="T16" fmla="*/ 224 w 359"/>
                  <a:gd name="T17" fmla="*/ 42 h 395"/>
                  <a:gd name="T18" fmla="*/ 306 w 359"/>
                  <a:gd name="T19" fmla="*/ 118 h 395"/>
                  <a:gd name="T20" fmla="*/ 241 w 359"/>
                  <a:gd name="T21" fmla="*/ 148 h 395"/>
                  <a:gd name="T22" fmla="*/ 230 w 359"/>
                  <a:gd name="T23" fmla="*/ 136 h 395"/>
                  <a:gd name="T24" fmla="*/ 230 w 359"/>
                  <a:gd name="T25" fmla="*/ 101 h 395"/>
                  <a:gd name="T26" fmla="*/ 247 w 359"/>
                  <a:gd name="T27" fmla="*/ 101 h 395"/>
                  <a:gd name="T28" fmla="*/ 253 w 359"/>
                  <a:gd name="T29" fmla="*/ 65 h 395"/>
                  <a:gd name="T30" fmla="*/ 230 w 359"/>
                  <a:gd name="T31" fmla="*/ 71 h 395"/>
                  <a:gd name="T32" fmla="*/ 224 w 359"/>
                  <a:gd name="T33" fmla="*/ 71 h 395"/>
                  <a:gd name="T34" fmla="*/ 230 w 359"/>
                  <a:gd name="T35" fmla="*/ 118 h 395"/>
                  <a:gd name="T36" fmla="*/ 212 w 359"/>
                  <a:gd name="T37" fmla="*/ 148 h 395"/>
                  <a:gd name="T38" fmla="*/ 271 w 359"/>
                  <a:gd name="T39" fmla="*/ 189 h 395"/>
                  <a:gd name="T40" fmla="*/ 318 w 359"/>
                  <a:gd name="T41" fmla="*/ 195 h 395"/>
                  <a:gd name="T42" fmla="*/ 324 w 359"/>
                  <a:gd name="T43" fmla="*/ 218 h 395"/>
                  <a:gd name="T44" fmla="*/ 336 w 359"/>
                  <a:gd name="T45" fmla="*/ 248 h 395"/>
                  <a:gd name="T46" fmla="*/ 336 w 359"/>
                  <a:gd name="T47" fmla="*/ 289 h 395"/>
                  <a:gd name="T48" fmla="*/ 347 w 359"/>
                  <a:gd name="T49" fmla="*/ 313 h 395"/>
                  <a:gd name="T50" fmla="*/ 353 w 359"/>
                  <a:gd name="T51" fmla="*/ 354 h 395"/>
                  <a:gd name="T52" fmla="*/ 318 w 359"/>
                  <a:gd name="T53" fmla="*/ 395 h 395"/>
                  <a:gd name="T54" fmla="*/ 312 w 359"/>
                  <a:gd name="T55" fmla="*/ 354 h 395"/>
                  <a:gd name="T56" fmla="*/ 300 w 359"/>
                  <a:gd name="T57" fmla="*/ 324 h 395"/>
                  <a:gd name="T58" fmla="*/ 253 w 359"/>
                  <a:gd name="T59" fmla="*/ 324 h 395"/>
                  <a:gd name="T60" fmla="*/ 235 w 359"/>
                  <a:gd name="T61" fmla="*/ 313 h 395"/>
                  <a:gd name="T62" fmla="*/ 212 w 359"/>
                  <a:gd name="T63" fmla="*/ 283 h 395"/>
                  <a:gd name="T64" fmla="*/ 200 w 359"/>
                  <a:gd name="T65" fmla="*/ 283 h 395"/>
                  <a:gd name="T66" fmla="*/ 200 w 359"/>
                  <a:gd name="T67" fmla="*/ 307 h 395"/>
                  <a:gd name="T68" fmla="*/ 177 w 359"/>
                  <a:gd name="T69" fmla="*/ 289 h 395"/>
                  <a:gd name="T70" fmla="*/ 182 w 359"/>
                  <a:gd name="T71" fmla="*/ 265 h 395"/>
                  <a:gd name="T72" fmla="*/ 194 w 359"/>
                  <a:gd name="T73" fmla="*/ 242 h 395"/>
                  <a:gd name="T74" fmla="*/ 182 w 359"/>
                  <a:gd name="T75" fmla="*/ 224 h 395"/>
                  <a:gd name="T76" fmla="*/ 200 w 359"/>
                  <a:gd name="T77" fmla="*/ 218 h 395"/>
                  <a:gd name="T78" fmla="*/ 182 w 359"/>
                  <a:gd name="T79" fmla="*/ 212 h 395"/>
                  <a:gd name="T80" fmla="*/ 129 w 359"/>
                  <a:gd name="T81" fmla="*/ 195 h 395"/>
                  <a:gd name="T82" fmla="*/ 94 w 359"/>
                  <a:gd name="T83" fmla="*/ 183 h 395"/>
                  <a:gd name="T84" fmla="*/ 100 w 359"/>
                  <a:gd name="T85" fmla="*/ 165 h 395"/>
                  <a:gd name="T86" fmla="*/ 100 w 359"/>
                  <a:gd name="T87" fmla="*/ 148 h 395"/>
                  <a:gd name="T88" fmla="*/ 71 w 359"/>
                  <a:gd name="T89" fmla="*/ 159 h 395"/>
                  <a:gd name="T90" fmla="*/ 53 w 359"/>
                  <a:gd name="T91" fmla="*/ 142 h 395"/>
                  <a:gd name="T92" fmla="*/ 53 w 359"/>
                  <a:gd name="T93" fmla="*/ 112 h 395"/>
                  <a:gd name="T94" fmla="*/ 29 w 359"/>
                  <a:gd name="T95" fmla="*/ 106 h 395"/>
                  <a:gd name="T96" fmla="*/ 6 w 359"/>
                  <a:gd name="T97" fmla="*/ 95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9" h="395">
                    <a:moveTo>
                      <a:pt x="0" y="83"/>
                    </a:moveTo>
                    <a:lnTo>
                      <a:pt x="6" y="77"/>
                    </a:lnTo>
                    <a:lnTo>
                      <a:pt x="29" y="71"/>
                    </a:lnTo>
                    <a:lnTo>
                      <a:pt x="47" y="71"/>
                    </a:lnTo>
                    <a:lnTo>
                      <a:pt x="71" y="53"/>
                    </a:lnTo>
                    <a:lnTo>
                      <a:pt x="71" y="53"/>
                    </a:lnTo>
                    <a:lnTo>
                      <a:pt x="65" y="36"/>
                    </a:lnTo>
                    <a:lnTo>
                      <a:pt x="76" y="24"/>
                    </a:lnTo>
                    <a:lnTo>
                      <a:pt x="76" y="12"/>
                    </a:lnTo>
                    <a:lnTo>
                      <a:pt x="82" y="0"/>
                    </a:lnTo>
                    <a:lnTo>
                      <a:pt x="94" y="12"/>
                    </a:lnTo>
                    <a:lnTo>
                      <a:pt x="106" y="12"/>
                    </a:lnTo>
                    <a:lnTo>
                      <a:pt x="106" y="24"/>
                    </a:lnTo>
                    <a:lnTo>
                      <a:pt x="118" y="42"/>
                    </a:lnTo>
                    <a:lnTo>
                      <a:pt x="124" y="47"/>
                    </a:lnTo>
                    <a:lnTo>
                      <a:pt x="129" y="47"/>
                    </a:lnTo>
                    <a:lnTo>
                      <a:pt x="129" y="36"/>
                    </a:lnTo>
                    <a:lnTo>
                      <a:pt x="129" y="30"/>
                    </a:lnTo>
                    <a:lnTo>
                      <a:pt x="153" y="24"/>
                    </a:lnTo>
                    <a:lnTo>
                      <a:pt x="177" y="12"/>
                    </a:lnTo>
                    <a:lnTo>
                      <a:pt x="182" y="12"/>
                    </a:lnTo>
                    <a:lnTo>
                      <a:pt x="182" y="24"/>
                    </a:lnTo>
                    <a:lnTo>
                      <a:pt x="194" y="30"/>
                    </a:lnTo>
                    <a:lnTo>
                      <a:pt x="194" y="18"/>
                    </a:lnTo>
                    <a:lnTo>
                      <a:pt x="206" y="12"/>
                    </a:lnTo>
                    <a:lnTo>
                      <a:pt x="212" y="30"/>
                    </a:lnTo>
                    <a:lnTo>
                      <a:pt x="224" y="42"/>
                    </a:lnTo>
                    <a:lnTo>
                      <a:pt x="259" y="59"/>
                    </a:lnTo>
                    <a:lnTo>
                      <a:pt x="312" y="112"/>
                    </a:lnTo>
                    <a:lnTo>
                      <a:pt x="306" y="118"/>
                    </a:lnTo>
                    <a:lnTo>
                      <a:pt x="306" y="142"/>
                    </a:lnTo>
                    <a:lnTo>
                      <a:pt x="271" y="136"/>
                    </a:lnTo>
                    <a:lnTo>
                      <a:pt x="241" y="148"/>
                    </a:lnTo>
                    <a:lnTo>
                      <a:pt x="218" y="148"/>
                    </a:lnTo>
                    <a:lnTo>
                      <a:pt x="218" y="142"/>
                    </a:lnTo>
                    <a:lnTo>
                      <a:pt x="230" y="136"/>
                    </a:lnTo>
                    <a:lnTo>
                      <a:pt x="235" y="124"/>
                    </a:lnTo>
                    <a:lnTo>
                      <a:pt x="235" y="112"/>
                    </a:lnTo>
                    <a:lnTo>
                      <a:pt x="230" y="101"/>
                    </a:lnTo>
                    <a:lnTo>
                      <a:pt x="235" y="95"/>
                    </a:lnTo>
                    <a:lnTo>
                      <a:pt x="241" y="89"/>
                    </a:lnTo>
                    <a:lnTo>
                      <a:pt x="247" y="101"/>
                    </a:lnTo>
                    <a:lnTo>
                      <a:pt x="259" y="106"/>
                    </a:lnTo>
                    <a:lnTo>
                      <a:pt x="265" y="83"/>
                    </a:lnTo>
                    <a:lnTo>
                      <a:pt x="253" y="65"/>
                    </a:lnTo>
                    <a:lnTo>
                      <a:pt x="241" y="59"/>
                    </a:lnTo>
                    <a:lnTo>
                      <a:pt x="235" y="59"/>
                    </a:lnTo>
                    <a:lnTo>
                      <a:pt x="230" y="71"/>
                    </a:lnTo>
                    <a:lnTo>
                      <a:pt x="224" y="77"/>
                    </a:lnTo>
                    <a:lnTo>
                      <a:pt x="224" y="77"/>
                    </a:lnTo>
                    <a:lnTo>
                      <a:pt x="224" y="71"/>
                    </a:lnTo>
                    <a:lnTo>
                      <a:pt x="218" y="65"/>
                    </a:lnTo>
                    <a:lnTo>
                      <a:pt x="200" y="77"/>
                    </a:lnTo>
                    <a:lnTo>
                      <a:pt x="230" y="118"/>
                    </a:lnTo>
                    <a:lnTo>
                      <a:pt x="230" y="124"/>
                    </a:lnTo>
                    <a:lnTo>
                      <a:pt x="212" y="142"/>
                    </a:lnTo>
                    <a:lnTo>
                      <a:pt x="212" y="148"/>
                    </a:lnTo>
                    <a:lnTo>
                      <a:pt x="212" y="148"/>
                    </a:lnTo>
                    <a:lnTo>
                      <a:pt x="247" y="177"/>
                    </a:lnTo>
                    <a:lnTo>
                      <a:pt x="271" y="189"/>
                    </a:lnTo>
                    <a:lnTo>
                      <a:pt x="294" y="195"/>
                    </a:lnTo>
                    <a:lnTo>
                      <a:pt x="312" y="189"/>
                    </a:lnTo>
                    <a:lnTo>
                      <a:pt x="318" y="195"/>
                    </a:lnTo>
                    <a:lnTo>
                      <a:pt x="318" y="207"/>
                    </a:lnTo>
                    <a:lnTo>
                      <a:pt x="324" y="212"/>
                    </a:lnTo>
                    <a:lnTo>
                      <a:pt x="324" y="218"/>
                    </a:lnTo>
                    <a:lnTo>
                      <a:pt x="324" y="224"/>
                    </a:lnTo>
                    <a:lnTo>
                      <a:pt x="324" y="236"/>
                    </a:lnTo>
                    <a:lnTo>
                      <a:pt x="336" y="248"/>
                    </a:lnTo>
                    <a:lnTo>
                      <a:pt x="330" y="254"/>
                    </a:lnTo>
                    <a:lnTo>
                      <a:pt x="330" y="277"/>
                    </a:lnTo>
                    <a:lnTo>
                      <a:pt x="336" y="289"/>
                    </a:lnTo>
                    <a:lnTo>
                      <a:pt x="341" y="295"/>
                    </a:lnTo>
                    <a:lnTo>
                      <a:pt x="341" y="307"/>
                    </a:lnTo>
                    <a:lnTo>
                      <a:pt x="347" y="313"/>
                    </a:lnTo>
                    <a:lnTo>
                      <a:pt x="347" y="330"/>
                    </a:lnTo>
                    <a:lnTo>
                      <a:pt x="353" y="342"/>
                    </a:lnTo>
                    <a:lnTo>
                      <a:pt x="353" y="354"/>
                    </a:lnTo>
                    <a:lnTo>
                      <a:pt x="359" y="366"/>
                    </a:lnTo>
                    <a:lnTo>
                      <a:pt x="336" y="371"/>
                    </a:lnTo>
                    <a:lnTo>
                      <a:pt x="318" y="395"/>
                    </a:lnTo>
                    <a:lnTo>
                      <a:pt x="283" y="395"/>
                    </a:lnTo>
                    <a:lnTo>
                      <a:pt x="283" y="383"/>
                    </a:lnTo>
                    <a:lnTo>
                      <a:pt x="312" y="354"/>
                    </a:lnTo>
                    <a:lnTo>
                      <a:pt x="312" y="336"/>
                    </a:lnTo>
                    <a:lnTo>
                      <a:pt x="312" y="324"/>
                    </a:lnTo>
                    <a:lnTo>
                      <a:pt x="300" y="324"/>
                    </a:lnTo>
                    <a:lnTo>
                      <a:pt x="288" y="318"/>
                    </a:lnTo>
                    <a:lnTo>
                      <a:pt x="271" y="330"/>
                    </a:lnTo>
                    <a:lnTo>
                      <a:pt x="253" y="324"/>
                    </a:lnTo>
                    <a:lnTo>
                      <a:pt x="235" y="324"/>
                    </a:lnTo>
                    <a:lnTo>
                      <a:pt x="230" y="324"/>
                    </a:lnTo>
                    <a:lnTo>
                      <a:pt x="235" y="313"/>
                    </a:lnTo>
                    <a:lnTo>
                      <a:pt x="224" y="307"/>
                    </a:lnTo>
                    <a:lnTo>
                      <a:pt x="224" y="295"/>
                    </a:lnTo>
                    <a:lnTo>
                      <a:pt x="212" y="283"/>
                    </a:lnTo>
                    <a:lnTo>
                      <a:pt x="206" y="271"/>
                    </a:lnTo>
                    <a:lnTo>
                      <a:pt x="200" y="277"/>
                    </a:lnTo>
                    <a:lnTo>
                      <a:pt x="200" y="283"/>
                    </a:lnTo>
                    <a:lnTo>
                      <a:pt x="212" y="295"/>
                    </a:lnTo>
                    <a:lnTo>
                      <a:pt x="206" y="301"/>
                    </a:lnTo>
                    <a:lnTo>
                      <a:pt x="200" y="307"/>
                    </a:lnTo>
                    <a:lnTo>
                      <a:pt x="182" y="301"/>
                    </a:lnTo>
                    <a:lnTo>
                      <a:pt x="182" y="301"/>
                    </a:lnTo>
                    <a:lnTo>
                      <a:pt x="177" y="289"/>
                    </a:lnTo>
                    <a:lnTo>
                      <a:pt x="177" y="277"/>
                    </a:lnTo>
                    <a:lnTo>
                      <a:pt x="182" y="271"/>
                    </a:lnTo>
                    <a:lnTo>
                      <a:pt x="182" y="265"/>
                    </a:lnTo>
                    <a:lnTo>
                      <a:pt x="182" y="254"/>
                    </a:lnTo>
                    <a:lnTo>
                      <a:pt x="182" y="254"/>
                    </a:lnTo>
                    <a:lnTo>
                      <a:pt x="194" y="242"/>
                    </a:lnTo>
                    <a:lnTo>
                      <a:pt x="182" y="236"/>
                    </a:lnTo>
                    <a:lnTo>
                      <a:pt x="182" y="230"/>
                    </a:lnTo>
                    <a:lnTo>
                      <a:pt x="182" y="224"/>
                    </a:lnTo>
                    <a:lnTo>
                      <a:pt x="188" y="224"/>
                    </a:lnTo>
                    <a:lnTo>
                      <a:pt x="200" y="218"/>
                    </a:lnTo>
                    <a:lnTo>
                      <a:pt x="200" y="218"/>
                    </a:lnTo>
                    <a:lnTo>
                      <a:pt x="206" y="218"/>
                    </a:lnTo>
                    <a:lnTo>
                      <a:pt x="200" y="218"/>
                    </a:lnTo>
                    <a:lnTo>
                      <a:pt x="182" y="212"/>
                    </a:lnTo>
                    <a:lnTo>
                      <a:pt x="165" y="207"/>
                    </a:lnTo>
                    <a:lnTo>
                      <a:pt x="141" y="212"/>
                    </a:lnTo>
                    <a:lnTo>
                      <a:pt x="129" y="195"/>
                    </a:lnTo>
                    <a:lnTo>
                      <a:pt x="106" y="183"/>
                    </a:lnTo>
                    <a:lnTo>
                      <a:pt x="100" y="189"/>
                    </a:lnTo>
                    <a:lnTo>
                      <a:pt x="94" y="183"/>
                    </a:lnTo>
                    <a:lnTo>
                      <a:pt x="100" y="183"/>
                    </a:lnTo>
                    <a:lnTo>
                      <a:pt x="88" y="171"/>
                    </a:lnTo>
                    <a:lnTo>
                      <a:pt x="100" y="165"/>
                    </a:lnTo>
                    <a:lnTo>
                      <a:pt x="100" y="165"/>
                    </a:lnTo>
                    <a:lnTo>
                      <a:pt x="106" y="154"/>
                    </a:lnTo>
                    <a:lnTo>
                      <a:pt x="100" y="148"/>
                    </a:lnTo>
                    <a:lnTo>
                      <a:pt x="88" y="148"/>
                    </a:lnTo>
                    <a:lnTo>
                      <a:pt x="76" y="165"/>
                    </a:lnTo>
                    <a:lnTo>
                      <a:pt x="71" y="159"/>
                    </a:lnTo>
                    <a:lnTo>
                      <a:pt x="65" y="165"/>
                    </a:lnTo>
                    <a:lnTo>
                      <a:pt x="53" y="154"/>
                    </a:lnTo>
                    <a:lnTo>
                      <a:pt x="53" y="142"/>
                    </a:lnTo>
                    <a:lnTo>
                      <a:pt x="53" y="130"/>
                    </a:lnTo>
                    <a:lnTo>
                      <a:pt x="59" y="124"/>
                    </a:lnTo>
                    <a:lnTo>
                      <a:pt x="53" y="112"/>
                    </a:lnTo>
                    <a:lnTo>
                      <a:pt x="47" y="106"/>
                    </a:lnTo>
                    <a:lnTo>
                      <a:pt x="35" y="112"/>
                    </a:lnTo>
                    <a:lnTo>
                      <a:pt x="29" y="106"/>
                    </a:lnTo>
                    <a:lnTo>
                      <a:pt x="23" y="106"/>
                    </a:lnTo>
                    <a:lnTo>
                      <a:pt x="18" y="95"/>
                    </a:lnTo>
                    <a:lnTo>
                      <a:pt x="6" y="95"/>
                    </a:lnTo>
                    <a:lnTo>
                      <a:pt x="6" y="89"/>
                    </a:lnTo>
                    <a:lnTo>
                      <a:pt x="0" y="83"/>
                    </a:lnTo>
                  </a:path>
                </a:pathLst>
              </a:custGeom>
              <a:noFill/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" name="Freeform 673">
                <a:extLst>
                  <a:ext uri="{FF2B5EF4-FFF2-40B4-BE49-F238E27FC236}">
                    <a16:creationId xmlns:a16="http://schemas.microsoft.com/office/drawing/2014/main" id="{668C73EA-C6A9-45D5-A0E6-00A75954B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725" y="2903537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0 w 6"/>
                  <a:gd name="T7" fmla="*/ 0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" name="Freeform 674">
                <a:extLst>
                  <a:ext uri="{FF2B5EF4-FFF2-40B4-BE49-F238E27FC236}">
                    <a16:creationId xmlns:a16="http://schemas.microsoft.com/office/drawing/2014/main" id="{75C8E1E2-6A0B-4E8C-AFC1-80A8E4DCD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4788" y="2754312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5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5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" name="Freeform 684">
                <a:extLst>
                  <a:ext uri="{FF2B5EF4-FFF2-40B4-BE49-F238E27FC236}">
                    <a16:creationId xmlns:a16="http://schemas.microsoft.com/office/drawing/2014/main" id="{B6E9C6B5-0864-433B-A04D-ADE7AF11F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8350" y="5260975"/>
                <a:ext cx="233363" cy="382588"/>
              </a:xfrm>
              <a:custGeom>
                <a:avLst/>
                <a:gdLst>
                  <a:gd name="T0" fmla="*/ 6 w 147"/>
                  <a:gd name="T1" fmla="*/ 153 h 241"/>
                  <a:gd name="T2" fmla="*/ 6 w 147"/>
                  <a:gd name="T3" fmla="*/ 147 h 241"/>
                  <a:gd name="T4" fmla="*/ 12 w 147"/>
                  <a:gd name="T5" fmla="*/ 129 h 241"/>
                  <a:gd name="T6" fmla="*/ 12 w 147"/>
                  <a:gd name="T7" fmla="*/ 117 h 241"/>
                  <a:gd name="T8" fmla="*/ 6 w 147"/>
                  <a:gd name="T9" fmla="*/ 106 h 241"/>
                  <a:gd name="T10" fmla="*/ 12 w 147"/>
                  <a:gd name="T11" fmla="*/ 82 h 241"/>
                  <a:gd name="T12" fmla="*/ 23 w 147"/>
                  <a:gd name="T13" fmla="*/ 76 h 241"/>
                  <a:gd name="T14" fmla="*/ 41 w 147"/>
                  <a:gd name="T15" fmla="*/ 64 h 241"/>
                  <a:gd name="T16" fmla="*/ 41 w 147"/>
                  <a:gd name="T17" fmla="*/ 47 h 241"/>
                  <a:gd name="T18" fmla="*/ 59 w 147"/>
                  <a:gd name="T19" fmla="*/ 53 h 241"/>
                  <a:gd name="T20" fmla="*/ 76 w 147"/>
                  <a:gd name="T21" fmla="*/ 47 h 241"/>
                  <a:gd name="T22" fmla="*/ 82 w 147"/>
                  <a:gd name="T23" fmla="*/ 29 h 241"/>
                  <a:gd name="T24" fmla="*/ 65 w 147"/>
                  <a:gd name="T25" fmla="*/ 23 h 241"/>
                  <a:gd name="T26" fmla="*/ 65 w 147"/>
                  <a:gd name="T27" fmla="*/ 17 h 241"/>
                  <a:gd name="T28" fmla="*/ 88 w 147"/>
                  <a:gd name="T29" fmla="*/ 5 h 241"/>
                  <a:gd name="T30" fmla="*/ 88 w 147"/>
                  <a:gd name="T31" fmla="*/ 0 h 241"/>
                  <a:gd name="T32" fmla="*/ 112 w 147"/>
                  <a:gd name="T33" fmla="*/ 5 h 241"/>
                  <a:gd name="T34" fmla="*/ 118 w 147"/>
                  <a:gd name="T35" fmla="*/ 29 h 241"/>
                  <a:gd name="T36" fmla="*/ 124 w 147"/>
                  <a:gd name="T37" fmla="*/ 41 h 241"/>
                  <a:gd name="T38" fmla="*/ 118 w 147"/>
                  <a:gd name="T39" fmla="*/ 47 h 241"/>
                  <a:gd name="T40" fmla="*/ 106 w 147"/>
                  <a:gd name="T41" fmla="*/ 58 h 241"/>
                  <a:gd name="T42" fmla="*/ 106 w 147"/>
                  <a:gd name="T43" fmla="*/ 70 h 241"/>
                  <a:gd name="T44" fmla="*/ 88 w 147"/>
                  <a:gd name="T45" fmla="*/ 70 h 241"/>
                  <a:gd name="T46" fmla="*/ 88 w 147"/>
                  <a:gd name="T47" fmla="*/ 82 h 241"/>
                  <a:gd name="T48" fmla="*/ 88 w 147"/>
                  <a:gd name="T49" fmla="*/ 100 h 241"/>
                  <a:gd name="T50" fmla="*/ 100 w 147"/>
                  <a:gd name="T51" fmla="*/ 106 h 241"/>
                  <a:gd name="T52" fmla="*/ 88 w 147"/>
                  <a:gd name="T53" fmla="*/ 123 h 241"/>
                  <a:gd name="T54" fmla="*/ 100 w 147"/>
                  <a:gd name="T55" fmla="*/ 141 h 241"/>
                  <a:gd name="T56" fmla="*/ 112 w 147"/>
                  <a:gd name="T57" fmla="*/ 153 h 241"/>
                  <a:gd name="T58" fmla="*/ 118 w 147"/>
                  <a:gd name="T59" fmla="*/ 164 h 241"/>
                  <a:gd name="T60" fmla="*/ 129 w 147"/>
                  <a:gd name="T61" fmla="*/ 188 h 241"/>
                  <a:gd name="T62" fmla="*/ 141 w 147"/>
                  <a:gd name="T63" fmla="*/ 194 h 241"/>
                  <a:gd name="T64" fmla="*/ 141 w 147"/>
                  <a:gd name="T65" fmla="*/ 218 h 241"/>
                  <a:gd name="T66" fmla="*/ 147 w 147"/>
                  <a:gd name="T67" fmla="*/ 235 h 241"/>
                  <a:gd name="T68" fmla="*/ 135 w 147"/>
                  <a:gd name="T69" fmla="*/ 241 h 241"/>
                  <a:gd name="T70" fmla="*/ 124 w 147"/>
                  <a:gd name="T71" fmla="*/ 229 h 241"/>
                  <a:gd name="T72" fmla="*/ 100 w 147"/>
                  <a:gd name="T73" fmla="*/ 223 h 241"/>
                  <a:gd name="T74" fmla="*/ 76 w 147"/>
                  <a:gd name="T75" fmla="*/ 212 h 241"/>
                  <a:gd name="T76" fmla="*/ 65 w 147"/>
                  <a:gd name="T77" fmla="*/ 206 h 241"/>
                  <a:gd name="T78" fmla="*/ 47 w 147"/>
                  <a:gd name="T79" fmla="*/ 188 h 241"/>
                  <a:gd name="T80" fmla="*/ 35 w 147"/>
                  <a:gd name="T81" fmla="*/ 170 h 241"/>
                  <a:gd name="T82" fmla="*/ 23 w 147"/>
                  <a:gd name="T83" fmla="*/ 159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7" h="241">
                    <a:moveTo>
                      <a:pt x="18" y="153"/>
                    </a:moveTo>
                    <a:lnTo>
                      <a:pt x="6" y="153"/>
                    </a:lnTo>
                    <a:lnTo>
                      <a:pt x="0" y="153"/>
                    </a:lnTo>
                    <a:lnTo>
                      <a:pt x="6" y="147"/>
                    </a:lnTo>
                    <a:lnTo>
                      <a:pt x="12" y="141"/>
                    </a:lnTo>
                    <a:lnTo>
                      <a:pt x="12" y="129"/>
                    </a:lnTo>
                    <a:lnTo>
                      <a:pt x="12" y="123"/>
                    </a:lnTo>
                    <a:lnTo>
                      <a:pt x="12" y="117"/>
                    </a:lnTo>
                    <a:lnTo>
                      <a:pt x="18" y="106"/>
                    </a:lnTo>
                    <a:lnTo>
                      <a:pt x="6" y="106"/>
                    </a:lnTo>
                    <a:lnTo>
                      <a:pt x="6" y="94"/>
                    </a:lnTo>
                    <a:lnTo>
                      <a:pt x="12" y="82"/>
                    </a:lnTo>
                    <a:lnTo>
                      <a:pt x="23" y="82"/>
                    </a:lnTo>
                    <a:lnTo>
                      <a:pt x="23" y="76"/>
                    </a:lnTo>
                    <a:lnTo>
                      <a:pt x="35" y="70"/>
                    </a:lnTo>
                    <a:lnTo>
                      <a:pt x="41" y="64"/>
                    </a:lnTo>
                    <a:lnTo>
                      <a:pt x="41" y="58"/>
                    </a:lnTo>
                    <a:lnTo>
                      <a:pt x="41" y="47"/>
                    </a:lnTo>
                    <a:lnTo>
                      <a:pt x="53" y="47"/>
                    </a:lnTo>
                    <a:lnTo>
                      <a:pt x="59" y="53"/>
                    </a:lnTo>
                    <a:lnTo>
                      <a:pt x="71" y="53"/>
                    </a:lnTo>
                    <a:lnTo>
                      <a:pt x="76" y="47"/>
                    </a:lnTo>
                    <a:lnTo>
                      <a:pt x="82" y="35"/>
                    </a:lnTo>
                    <a:lnTo>
                      <a:pt x="82" y="29"/>
                    </a:lnTo>
                    <a:lnTo>
                      <a:pt x="76" y="23"/>
                    </a:lnTo>
                    <a:lnTo>
                      <a:pt x="65" y="23"/>
                    </a:lnTo>
                    <a:lnTo>
                      <a:pt x="65" y="23"/>
                    </a:lnTo>
                    <a:lnTo>
                      <a:pt x="65" y="17"/>
                    </a:lnTo>
                    <a:lnTo>
                      <a:pt x="82" y="11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88" y="0"/>
                    </a:lnTo>
                    <a:lnTo>
                      <a:pt x="106" y="11"/>
                    </a:lnTo>
                    <a:lnTo>
                      <a:pt x="112" y="5"/>
                    </a:lnTo>
                    <a:lnTo>
                      <a:pt x="112" y="17"/>
                    </a:lnTo>
                    <a:lnTo>
                      <a:pt x="118" y="29"/>
                    </a:lnTo>
                    <a:lnTo>
                      <a:pt x="118" y="35"/>
                    </a:lnTo>
                    <a:lnTo>
                      <a:pt x="124" y="41"/>
                    </a:lnTo>
                    <a:lnTo>
                      <a:pt x="124" y="41"/>
                    </a:lnTo>
                    <a:lnTo>
                      <a:pt x="118" y="47"/>
                    </a:lnTo>
                    <a:lnTo>
                      <a:pt x="106" y="53"/>
                    </a:lnTo>
                    <a:lnTo>
                      <a:pt x="106" y="58"/>
                    </a:lnTo>
                    <a:lnTo>
                      <a:pt x="106" y="64"/>
                    </a:lnTo>
                    <a:lnTo>
                      <a:pt x="106" y="70"/>
                    </a:lnTo>
                    <a:lnTo>
                      <a:pt x="100" y="70"/>
                    </a:lnTo>
                    <a:lnTo>
                      <a:pt x="88" y="70"/>
                    </a:lnTo>
                    <a:lnTo>
                      <a:pt x="82" y="76"/>
                    </a:lnTo>
                    <a:lnTo>
                      <a:pt x="88" y="82"/>
                    </a:lnTo>
                    <a:lnTo>
                      <a:pt x="88" y="88"/>
                    </a:lnTo>
                    <a:lnTo>
                      <a:pt x="88" y="100"/>
                    </a:lnTo>
                    <a:lnTo>
                      <a:pt x="100" y="100"/>
                    </a:lnTo>
                    <a:lnTo>
                      <a:pt x="100" y="106"/>
                    </a:lnTo>
                    <a:lnTo>
                      <a:pt x="94" y="117"/>
                    </a:lnTo>
                    <a:lnTo>
                      <a:pt x="88" y="123"/>
                    </a:lnTo>
                    <a:lnTo>
                      <a:pt x="94" y="135"/>
                    </a:lnTo>
                    <a:lnTo>
                      <a:pt x="100" y="141"/>
                    </a:lnTo>
                    <a:lnTo>
                      <a:pt x="106" y="147"/>
                    </a:lnTo>
                    <a:lnTo>
                      <a:pt x="112" y="153"/>
                    </a:lnTo>
                    <a:lnTo>
                      <a:pt x="118" y="159"/>
                    </a:lnTo>
                    <a:lnTo>
                      <a:pt x="118" y="164"/>
                    </a:lnTo>
                    <a:lnTo>
                      <a:pt x="124" y="170"/>
                    </a:lnTo>
                    <a:lnTo>
                      <a:pt x="129" y="188"/>
                    </a:lnTo>
                    <a:lnTo>
                      <a:pt x="129" y="194"/>
                    </a:lnTo>
                    <a:lnTo>
                      <a:pt x="141" y="194"/>
                    </a:lnTo>
                    <a:lnTo>
                      <a:pt x="141" y="212"/>
                    </a:lnTo>
                    <a:lnTo>
                      <a:pt x="141" y="218"/>
                    </a:lnTo>
                    <a:lnTo>
                      <a:pt x="141" y="223"/>
                    </a:lnTo>
                    <a:lnTo>
                      <a:pt x="147" y="235"/>
                    </a:lnTo>
                    <a:lnTo>
                      <a:pt x="147" y="241"/>
                    </a:lnTo>
                    <a:lnTo>
                      <a:pt x="135" y="241"/>
                    </a:lnTo>
                    <a:lnTo>
                      <a:pt x="129" y="235"/>
                    </a:lnTo>
                    <a:lnTo>
                      <a:pt x="124" y="229"/>
                    </a:lnTo>
                    <a:lnTo>
                      <a:pt x="124" y="223"/>
                    </a:lnTo>
                    <a:lnTo>
                      <a:pt x="100" y="223"/>
                    </a:lnTo>
                    <a:lnTo>
                      <a:pt x="88" y="206"/>
                    </a:lnTo>
                    <a:lnTo>
                      <a:pt x="76" y="212"/>
                    </a:lnTo>
                    <a:lnTo>
                      <a:pt x="71" y="206"/>
                    </a:lnTo>
                    <a:lnTo>
                      <a:pt x="65" y="206"/>
                    </a:lnTo>
                    <a:lnTo>
                      <a:pt x="53" y="200"/>
                    </a:lnTo>
                    <a:lnTo>
                      <a:pt x="47" y="188"/>
                    </a:lnTo>
                    <a:lnTo>
                      <a:pt x="41" y="182"/>
                    </a:lnTo>
                    <a:lnTo>
                      <a:pt x="35" y="170"/>
                    </a:lnTo>
                    <a:lnTo>
                      <a:pt x="35" y="159"/>
                    </a:lnTo>
                    <a:lnTo>
                      <a:pt x="23" y="159"/>
                    </a:lnTo>
                    <a:lnTo>
                      <a:pt x="18" y="153"/>
                    </a:lnTo>
                  </a:path>
                </a:pathLst>
              </a:custGeom>
              <a:noFill/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9" name="Freeform 685">
                <a:extLst>
                  <a:ext uri="{FF2B5EF4-FFF2-40B4-BE49-F238E27FC236}">
                    <a16:creationId xmlns:a16="http://schemas.microsoft.com/office/drawing/2014/main" id="{B2E3537C-594C-4F07-AB76-0A9FD840A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2963" y="5437188"/>
                <a:ext cx="46038" cy="57150"/>
              </a:xfrm>
              <a:custGeom>
                <a:avLst/>
                <a:gdLst>
                  <a:gd name="T0" fmla="*/ 0 w 29"/>
                  <a:gd name="T1" fmla="*/ 18 h 36"/>
                  <a:gd name="T2" fmla="*/ 6 w 29"/>
                  <a:gd name="T3" fmla="*/ 30 h 36"/>
                  <a:gd name="T4" fmla="*/ 12 w 29"/>
                  <a:gd name="T5" fmla="*/ 36 h 36"/>
                  <a:gd name="T6" fmla="*/ 18 w 29"/>
                  <a:gd name="T7" fmla="*/ 36 h 36"/>
                  <a:gd name="T8" fmla="*/ 24 w 29"/>
                  <a:gd name="T9" fmla="*/ 30 h 36"/>
                  <a:gd name="T10" fmla="*/ 24 w 29"/>
                  <a:gd name="T11" fmla="*/ 18 h 36"/>
                  <a:gd name="T12" fmla="*/ 29 w 29"/>
                  <a:gd name="T13" fmla="*/ 12 h 36"/>
                  <a:gd name="T14" fmla="*/ 18 w 29"/>
                  <a:gd name="T15" fmla="*/ 6 h 36"/>
                  <a:gd name="T16" fmla="*/ 18 w 29"/>
                  <a:gd name="T17" fmla="*/ 6 h 36"/>
                  <a:gd name="T18" fmla="*/ 12 w 29"/>
                  <a:gd name="T19" fmla="*/ 0 h 36"/>
                  <a:gd name="T20" fmla="*/ 6 w 29"/>
                  <a:gd name="T21" fmla="*/ 6 h 36"/>
                  <a:gd name="T22" fmla="*/ 0 w 29"/>
                  <a:gd name="T23" fmla="*/ 12 h 36"/>
                  <a:gd name="T24" fmla="*/ 0 w 29"/>
                  <a:gd name="T25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36">
                    <a:moveTo>
                      <a:pt x="0" y="18"/>
                    </a:moveTo>
                    <a:lnTo>
                      <a:pt x="6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24" y="18"/>
                    </a:lnTo>
                    <a:lnTo>
                      <a:pt x="29" y="1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8"/>
                    </a:lnTo>
                  </a:path>
                </a:pathLst>
              </a:custGeom>
              <a:noFill/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0" name="Freeform 589">
                <a:extLst>
                  <a:ext uri="{FF2B5EF4-FFF2-40B4-BE49-F238E27FC236}">
                    <a16:creationId xmlns:a16="http://schemas.microsoft.com/office/drawing/2014/main" id="{F9EBFAB6-DD40-4190-84F6-CBA39A9BE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075" y="4764088"/>
                <a:ext cx="485775" cy="617538"/>
              </a:xfrm>
              <a:custGeom>
                <a:avLst/>
                <a:gdLst>
                  <a:gd name="T0" fmla="*/ 206 w 306"/>
                  <a:gd name="T1" fmla="*/ 366 h 389"/>
                  <a:gd name="T2" fmla="*/ 165 w 306"/>
                  <a:gd name="T3" fmla="*/ 383 h 389"/>
                  <a:gd name="T4" fmla="*/ 129 w 306"/>
                  <a:gd name="T5" fmla="*/ 383 h 389"/>
                  <a:gd name="T6" fmla="*/ 112 w 306"/>
                  <a:gd name="T7" fmla="*/ 366 h 389"/>
                  <a:gd name="T8" fmla="*/ 112 w 306"/>
                  <a:gd name="T9" fmla="*/ 336 h 389"/>
                  <a:gd name="T10" fmla="*/ 141 w 306"/>
                  <a:gd name="T11" fmla="*/ 318 h 389"/>
                  <a:gd name="T12" fmla="*/ 106 w 306"/>
                  <a:gd name="T13" fmla="*/ 307 h 389"/>
                  <a:gd name="T14" fmla="*/ 94 w 306"/>
                  <a:gd name="T15" fmla="*/ 295 h 389"/>
                  <a:gd name="T16" fmla="*/ 71 w 306"/>
                  <a:gd name="T17" fmla="*/ 265 h 389"/>
                  <a:gd name="T18" fmla="*/ 53 w 306"/>
                  <a:gd name="T19" fmla="*/ 242 h 389"/>
                  <a:gd name="T20" fmla="*/ 18 w 306"/>
                  <a:gd name="T21" fmla="*/ 230 h 389"/>
                  <a:gd name="T22" fmla="*/ 12 w 306"/>
                  <a:gd name="T23" fmla="*/ 171 h 389"/>
                  <a:gd name="T24" fmla="*/ 47 w 306"/>
                  <a:gd name="T25" fmla="*/ 189 h 389"/>
                  <a:gd name="T26" fmla="*/ 71 w 306"/>
                  <a:gd name="T27" fmla="*/ 171 h 389"/>
                  <a:gd name="T28" fmla="*/ 35 w 306"/>
                  <a:gd name="T29" fmla="*/ 136 h 389"/>
                  <a:gd name="T30" fmla="*/ 41 w 306"/>
                  <a:gd name="T31" fmla="*/ 118 h 389"/>
                  <a:gd name="T32" fmla="*/ 59 w 306"/>
                  <a:gd name="T33" fmla="*/ 100 h 389"/>
                  <a:gd name="T34" fmla="*/ 88 w 306"/>
                  <a:gd name="T35" fmla="*/ 118 h 389"/>
                  <a:gd name="T36" fmla="*/ 106 w 306"/>
                  <a:gd name="T37" fmla="*/ 130 h 389"/>
                  <a:gd name="T38" fmla="*/ 118 w 306"/>
                  <a:gd name="T39" fmla="*/ 100 h 389"/>
                  <a:gd name="T40" fmla="*/ 129 w 306"/>
                  <a:gd name="T41" fmla="*/ 71 h 389"/>
                  <a:gd name="T42" fmla="*/ 118 w 306"/>
                  <a:gd name="T43" fmla="*/ 53 h 389"/>
                  <a:gd name="T44" fmla="*/ 141 w 306"/>
                  <a:gd name="T45" fmla="*/ 12 h 389"/>
                  <a:gd name="T46" fmla="*/ 159 w 306"/>
                  <a:gd name="T47" fmla="*/ 6 h 389"/>
                  <a:gd name="T48" fmla="*/ 182 w 306"/>
                  <a:gd name="T49" fmla="*/ 0 h 389"/>
                  <a:gd name="T50" fmla="*/ 224 w 306"/>
                  <a:gd name="T51" fmla="*/ 12 h 389"/>
                  <a:gd name="T52" fmla="*/ 253 w 306"/>
                  <a:gd name="T53" fmla="*/ 30 h 389"/>
                  <a:gd name="T54" fmla="*/ 271 w 306"/>
                  <a:gd name="T55" fmla="*/ 12 h 389"/>
                  <a:gd name="T56" fmla="*/ 294 w 306"/>
                  <a:gd name="T57" fmla="*/ 42 h 389"/>
                  <a:gd name="T58" fmla="*/ 300 w 306"/>
                  <a:gd name="T59" fmla="*/ 65 h 389"/>
                  <a:gd name="T60" fmla="*/ 288 w 306"/>
                  <a:gd name="T61" fmla="*/ 89 h 389"/>
                  <a:gd name="T62" fmla="*/ 288 w 306"/>
                  <a:gd name="T63" fmla="*/ 124 h 389"/>
                  <a:gd name="T64" fmla="*/ 271 w 306"/>
                  <a:gd name="T65" fmla="*/ 142 h 389"/>
                  <a:gd name="T66" fmla="*/ 277 w 306"/>
                  <a:gd name="T67" fmla="*/ 165 h 389"/>
                  <a:gd name="T68" fmla="*/ 265 w 306"/>
                  <a:gd name="T69" fmla="*/ 212 h 389"/>
                  <a:gd name="T70" fmla="*/ 283 w 306"/>
                  <a:gd name="T71" fmla="*/ 236 h 389"/>
                  <a:gd name="T72" fmla="*/ 253 w 306"/>
                  <a:gd name="T73" fmla="*/ 242 h 389"/>
                  <a:gd name="T74" fmla="*/ 247 w 306"/>
                  <a:gd name="T75" fmla="*/ 260 h 389"/>
                  <a:gd name="T76" fmla="*/ 253 w 306"/>
                  <a:gd name="T77" fmla="*/ 277 h 389"/>
                  <a:gd name="T78" fmla="*/ 230 w 306"/>
                  <a:gd name="T79" fmla="*/ 271 h 389"/>
                  <a:gd name="T80" fmla="*/ 230 w 306"/>
                  <a:gd name="T81" fmla="*/ 307 h 389"/>
                  <a:gd name="T82" fmla="*/ 235 w 306"/>
                  <a:gd name="T83" fmla="*/ 330 h 389"/>
                  <a:gd name="T84" fmla="*/ 241 w 306"/>
                  <a:gd name="T85" fmla="*/ 35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6" h="389">
                    <a:moveTo>
                      <a:pt x="241" y="360"/>
                    </a:moveTo>
                    <a:lnTo>
                      <a:pt x="224" y="360"/>
                    </a:lnTo>
                    <a:lnTo>
                      <a:pt x="206" y="366"/>
                    </a:lnTo>
                    <a:lnTo>
                      <a:pt x="194" y="371"/>
                    </a:lnTo>
                    <a:lnTo>
                      <a:pt x="194" y="383"/>
                    </a:lnTo>
                    <a:lnTo>
                      <a:pt x="165" y="383"/>
                    </a:lnTo>
                    <a:lnTo>
                      <a:pt x="159" y="389"/>
                    </a:lnTo>
                    <a:lnTo>
                      <a:pt x="147" y="389"/>
                    </a:lnTo>
                    <a:lnTo>
                      <a:pt x="129" y="383"/>
                    </a:lnTo>
                    <a:lnTo>
                      <a:pt x="124" y="371"/>
                    </a:lnTo>
                    <a:lnTo>
                      <a:pt x="118" y="371"/>
                    </a:lnTo>
                    <a:lnTo>
                      <a:pt x="112" y="366"/>
                    </a:lnTo>
                    <a:lnTo>
                      <a:pt x="112" y="354"/>
                    </a:lnTo>
                    <a:lnTo>
                      <a:pt x="118" y="348"/>
                    </a:lnTo>
                    <a:lnTo>
                      <a:pt x="112" y="336"/>
                    </a:lnTo>
                    <a:lnTo>
                      <a:pt x="124" y="330"/>
                    </a:lnTo>
                    <a:lnTo>
                      <a:pt x="141" y="330"/>
                    </a:lnTo>
                    <a:lnTo>
                      <a:pt x="141" y="318"/>
                    </a:lnTo>
                    <a:lnTo>
                      <a:pt x="118" y="318"/>
                    </a:lnTo>
                    <a:lnTo>
                      <a:pt x="112" y="313"/>
                    </a:lnTo>
                    <a:lnTo>
                      <a:pt x="106" y="307"/>
                    </a:lnTo>
                    <a:lnTo>
                      <a:pt x="100" y="301"/>
                    </a:lnTo>
                    <a:lnTo>
                      <a:pt x="94" y="301"/>
                    </a:lnTo>
                    <a:lnTo>
                      <a:pt x="94" y="295"/>
                    </a:lnTo>
                    <a:lnTo>
                      <a:pt x="82" y="295"/>
                    </a:lnTo>
                    <a:lnTo>
                      <a:pt x="71" y="295"/>
                    </a:lnTo>
                    <a:lnTo>
                      <a:pt x="71" y="265"/>
                    </a:lnTo>
                    <a:lnTo>
                      <a:pt x="82" y="248"/>
                    </a:lnTo>
                    <a:lnTo>
                      <a:pt x="65" y="236"/>
                    </a:lnTo>
                    <a:lnTo>
                      <a:pt x="53" y="242"/>
                    </a:lnTo>
                    <a:lnTo>
                      <a:pt x="35" y="236"/>
                    </a:lnTo>
                    <a:lnTo>
                      <a:pt x="29" y="224"/>
                    </a:lnTo>
                    <a:lnTo>
                      <a:pt x="18" y="230"/>
                    </a:lnTo>
                    <a:lnTo>
                      <a:pt x="0" y="218"/>
                    </a:lnTo>
                    <a:lnTo>
                      <a:pt x="12" y="183"/>
                    </a:lnTo>
                    <a:lnTo>
                      <a:pt x="12" y="171"/>
                    </a:lnTo>
                    <a:lnTo>
                      <a:pt x="35" y="177"/>
                    </a:lnTo>
                    <a:lnTo>
                      <a:pt x="47" y="189"/>
                    </a:lnTo>
                    <a:lnTo>
                      <a:pt x="47" y="189"/>
                    </a:lnTo>
                    <a:lnTo>
                      <a:pt x="53" y="177"/>
                    </a:lnTo>
                    <a:lnTo>
                      <a:pt x="59" y="177"/>
                    </a:lnTo>
                    <a:lnTo>
                      <a:pt x="71" y="171"/>
                    </a:lnTo>
                    <a:lnTo>
                      <a:pt x="65" y="159"/>
                    </a:lnTo>
                    <a:lnTo>
                      <a:pt x="71" y="154"/>
                    </a:lnTo>
                    <a:lnTo>
                      <a:pt x="35" y="136"/>
                    </a:lnTo>
                    <a:lnTo>
                      <a:pt x="35" y="130"/>
                    </a:lnTo>
                    <a:lnTo>
                      <a:pt x="35" y="118"/>
                    </a:lnTo>
                    <a:lnTo>
                      <a:pt x="41" y="118"/>
                    </a:lnTo>
                    <a:lnTo>
                      <a:pt x="47" y="106"/>
                    </a:lnTo>
                    <a:lnTo>
                      <a:pt x="53" y="106"/>
                    </a:lnTo>
                    <a:lnTo>
                      <a:pt x="59" y="100"/>
                    </a:lnTo>
                    <a:lnTo>
                      <a:pt x="76" y="100"/>
                    </a:lnTo>
                    <a:lnTo>
                      <a:pt x="82" y="106"/>
                    </a:lnTo>
                    <a:lnTo>
                      <a:pt x="88" y="118"/>
                    </a:lnTo>
                    <a:lnTo>
                      <a:pt x="94" y="118"/>
                    </a:lnTo>
                    <a:lnTo>
                      <a:pt x="100" y="130"/>
                    </a:lnTo>
                    <a:lnTo>
                      <a:pt x="106" y="130"/>
                    </a:lnTo>
                    <a:lnTo>
                      <a:pt x="106" y="118"/>
                    </a:lnTo>
                    <a:lnTo>
                      <a:pt x="112" y="106"/>
                    </a:lnTo>
                    <a:lnTo>
                      <a:pt x="118" y="100"/>
                    </a:lnTo>
                    <a:lnTo>
                      <a:pt x="124" y="83"/>
                    </a:lnTo>
                    <a:lnTo>
                      <a:pt x="129" y="77"/>
                    </a:lnTo>
                    <a:lnTo>
                      <a:pt x="129" y="71"/>
                    </a:lnTo>
                    <a:lnTo>
                      <a:pt x="118" y="71"/>
                    </a:lnTo>
                    <a:lnTo>
                      <a:pt x="118" y="65"/>
                    </a:lnTo>
                    <a:lnTo>
                      <a:pt x="118" y="53"/>
                    </a:lnTo>
                    <a:lnTo>
                      <a:pt x="118" y="42"/>
                    </a:lnTo>
                    <a:lnTo>
                      <a:pt x="118" y="24"/>
                    </a:lnTo>
                    <a:lnTo>
                      <a:pt x="141" y="12"/>
                    </a:lnTo>
                    <a:lnTo>
                      <a:pt x="153" y="6"/>
                    </a:lnTo>
                    <a:lnTo>
                      <a:pt x="153" y="0"/>
                    </a:lnTo>
                    <a:lnTo>
                      <a:pt x="159" y="6"/>
                    </a:lnTo>
                    <a:lnTo>
                      <a:pt x="165" y="0"/>
                    </a:lnTo>
                    <a:lnTo>
                      <a:pt x="177" y="0"/>
                    </a:lnTo>
                    <a:lnTo>
                      <a:pt x="182" y="0"/>
                    </a:lnTo>
                    <a:lnTo>
                      <a:pt x="200" y="6"/>
                    </a:lnTo>
                    <a:lnTo>
                      <a:pt x="212" y="12"/>
                    </a:lnTo>
                    <a:lnTo>
                      <a:pt x="224" y="12"/>
                    </a:lnTo>
                    <a:lnTo>
                      <a:pt x="241" y="18"/>
                    </a:lnTo>
                    <a:lnTo>
                      <a:pt x="247" y="18"/>
                    </a:lnTo>
                    <a:lnTo>
                      <a:pt x="253" y="30"/>
                    </a:lnTo>
                    <a:lnTo>
                      <a:pt x="259" y="24"/>
                    </a:lnTo>
                    <a:lnTo>
                      <a:pt x="265" y="12"/>
                    </a:lnTo>
                    <a:lnTo>
                      <a:pt x="271" y="12"/>
                    </a:lnTo>
                    <a:lnTo>
                      <a:pt x="277" y="36"/>
                    </a:lnTo>
                    <a:lnTo>
                      <a:pt x="288" y="36"/>
                    </a:lnTo>
                    <a:lnTo>
                      <a:pt x="294" y="42"/>
                    </a:lnTo>
                    <a:lnTo>
                      <a:pt x="300" y="42"/>
                    </a:lnTo>
                    <a:lnTo>
                      <a:pt x="306" y="59"/>
                    </a:lnTo>
                    <a:lnTo>
                      <a:pt x="300" y="65"/>
                    </a:lnTo>
                    <a:lnTo>
                      <a:pt x="300" y="77"/>
                    </a:lnTo>
                    <a:lnTo>
                      <a:pt x="288" y="83"/>
                    </a:lnTo>
                    <a:lnTo>
                      <a:pt x="288" y="89"/>
                    </a:lnTo>
                    <a:lnTo>
                      <a:pt x="294" y="95"/>
                    </a:lnTo>
                    <a:lnTo>
                      <a:pt x="294" y="100"/>
                    </a:lnTo>
                    <a:lnTo>
                      <a:pt x="288" y="124"/>
                    </a:lnTo>
                    <a:lnTo>
                      <a:pt x="277" y="124"/>
                    </a:lnTo>
                    <a:lnTo>
                      <a:pt x="277" y="130"/>
                    </a:lnTo>
                    <a:lnTo>
                      <a:pt x="271" y="142"/>
                    </a:lnTo>
                    <a:lnTo>
                      <a:pt x="265" y="148"/>
                    </a:lnTo>
                    <a:lnTo>
                      <a:pt x="265" y="154"/>
                    </a:lnTo>
                    <a:lnTo>
                      <a:pt x="277" y="165"/>
                    </a:lnTo>
                    <a:lnTo>
                      <a:pt x="253" y="183"/>
                    </a:lnTo>
                    <a:lnTo>
                      <a:pt x="253" y="189"/>
                    </a:lnTo>
                    <a:lnTo>
                      <a:pt x="265" y="212"/>
                    </a:lnTo>
                    <a:lnTo>
                      <a:pt x="283" y="218"/>
                    </a:lnTo>
                    <a:lnTo>
                      <a:pt x="283" y="230"/>
                    </a:lnTo>
                    <a:lnTo>
                      <a:pt x="283" y="236"/>
                    </a:lnTo>
                    <a:lnTo>
                      <a:pt x="283" y="242"/>
                    </a:lnTo>
                    <a:lnTo>
                      <a:pt x="271" y="248"/>
                    </a:lnTo>
                    <a:lnTo>
                      <a:pt x="253" y="242"/>
                    </a:lnTo>
                    <a:lnTo>
                      <a:pt x="241" y="242"/>
                    </a:lnTo>
                    <a:lnTo>
                      <a:pt x="241" y="248"/>
                    </a:lnTo>
                    <a:lnTo>
                      <a:pt x="247" y="260"/>
                    </a:lnTo>
                    <a:lnTo>
                      <a:pt x="247" y="265"/>
                    </a:lnTo>
                    <a:lnTo>
                      <a:pt x="253" y="271"/>
                    </a:lnTo>
                    <a:lnTo>
                      <a:pt x="253" y="277"/>
                    </a:lnTo>
                    <a:lnTo>
                      <a:pt x="247" y="277"/>
                    </a:lnTo>
                    <a:lnTo>
                      <a:pt x="241" y="271"/>
                    </a:lnTo>
                    <a:lnTo>
                      <a:pt x="230" y="271"/>
                    </a:lnTo>
                    <a:lnTo>
                      <a:pt x="230" y="289"/>
                    </a:lnTo>
                    <a:lnTo>
                      <a:pt x="224" y="295"/>
                    </a:lnTo>
                    <a:lnTo>
                      <a:pt x="230" y="307"/>
                    </a:lnTo>
                    <a:lnTo>
                      <a:pt x="224" y="318"/>
                    </a:lnTo>
                    <a:lnTo>
                      <a:pt x="230" y="324"/>
                    </a:lnTo>
                    <a:lnTo>
                      <a:pt x="235" y="330"/>
                    </a:lnTo>
                    <a:lnTo>
                      <a:pt x="230" y="336"/>
                    </a:lnTo>
                    <a:lnTo>
                      <a:pt x="235" y="348"/>
                    </a:lnTo>
                    <a:lnTo>
                      <a:pt x="241" y="354"/>
                    </a:lnTo>
                    <a:lnTo>
                      <a:pt x="241" y="360"/>
                    </a:lnTo>
                    <a:close/>
                  </a:path>
                </a:pathLst>
              </a:custGeom>
              <a:solidFill>
                <a:srgbClr val="CCCCFF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1" name="Freeform 607">
                <a:extLst>
                  <a:ext uri="{FF2B5EF4-FFF2-40B4-BE49-F238E27FC236}">
                    <a16:creationId xmlns:a16="http://schemas.microsoft.com/office/drawing/2014/main" id="{94BB1EC4-5439-4EB9-990A-878C90D36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9913" y="5335588"/>
                <a:ext cx="290513" cy="214313"/>
              </a:xfrm>
              <a:custGeom>
                <a:avLst/>
                <a:gdLst>
                  <a:gd name="T0" fmla="*/ 147 w 183"/>
                  <a:gd name="T1" fmla="*/ 135 h 135"/>
                  <a:gd name="T2" fmla="*/ 136 w 183"/>
                  <a:gd name="T3" fmla="*/ 135 h 135"/>
                  <a:gd name="T4" fmla="*/ 136 w 183"/>
                  <a:gd name="T5" fmla="*/ 129 h 135"/>
                  <a:gd name="T6" fmla="*/ 124 w 183"/>
                  <a:gd name="T7" fmla="*/ 135 h 135"/>
                  <a:gd name="T8" fmla="*/ 100 w 183"/>
                  <a:gd name="T9" fmla="*/ 117 h 135"/>
                  <a:gd name="T10" fmla="*/ 77 w 183"/>
                  <a:gd name="T11" fmla="*/ 123 h 135"/>
                  <a:gd name="T12" fmla="*/ 65 w 183"/>
                  <a:gd name="T13" fmla="*/ 123 h 135"/>
                  <a:gd name="T14" fmla="*/ 47 w 183"/>
                  <a:gd name="T15" fmla="*/ 106 h 135"/>
                  <a:gd name="T16" fmla="*/ 36 w 183"/>
                  <a:gd name="T17" fmla="*/ 94 h 135"/>
                  <a:gd name="T18" fmla="*/ 18 w 183"/>
                  <a:gd name="T19" fmla="*/ 94 h 135"/>
                  <a:gd name="T20" fmla="*/ 0 w 183"/>
                  <a:gd name="T21" fmla="*/ 70 h 135"/>
                  <a:gd name="T22" fmla="*/ 6 w 183"/>
                  <a:gd name="T23" fmla="*/ 41 h 135"/>
                  <a:gd name="T24" fmla="*/ 18 w 183"/>
                  <a:gd name="T25" fmla="*/ 29 h 135"/>
                  <a:gd name="T26" fmla="*/ 53 w 183"/>
                  <a:gd name="T27" fmla="*/ 23 h 135"/>
                  <a:gd name="T28" fmla="*/ 65 w 183"/>
                  <a:gd name="T29" fmla="*/ 6 h 135"/>
                  <a:gd name="T30" fmla="*/ 100 w 183"/>
                  <a:gd name="T31" fmla="*/ 0 h 135"/>
                  <a:gd name="T32" fmla="*/ 106 w 183"/>
                  <a:gd name="T33" fmla="*/ 11 h 135"/>
                  <a:gd name="T34" fmla="*/ 118 w 183"/>
                  <a:gd name="T35" fmla="*/ 29 h 135"/>
                  <a:gd name="T36" fmla="*/ 147 w 183"/>
                  <a:gd name="T37" fmla="*/ 29 h 135"/>
                  <a:gd name="T38" fmla="*/ 165 w 183"/>
                  <a:gd name="T39" fmla="*/ 29 h 135"/>
                  <a:gd name="T40" fmla="*/ 171 w 183"/>
                  <a:gd name="T41" fmla="*/ 17 h 135"/>
                  <a:gd name="T42" fmla="*/ 177 w 183"/>
                  <a:gd name="T43" fmla="*/ 35 h 135"/>
                  <a:gd name="T44" fmla="*/ 177 w 183"/>
                  <a:gd name="T45" fmla="*/ 53 h 135"/>
                  <a:gd name="T46" fmla="*/ 171 w 183"/>
                  <a:gd name="T47" fmla="*/ 70 h 135"/>
                  <a:gd name="T48" fmla="*/ 177 w 183"/>
                  <a:gd name="T49" fmla="*/ 82 h 135"/>
                  <a:gd name="T50" fmla="*/ 183 w 183"/>
                  <a:gd name="T51" fmla="*/ 94 h 135"/>
                  <a:gd name="T52" fmla="*/ 171 w 183"/>
                  <a:gd name="T53" fmla="*/ 94 h 135"/>
                  <a:gd name="T54" fmla="*/ 171 w 183"/>
                  <a:gd name="T55" fmla="*/ 94 h 135"/>
                  <a:gd name="T56" fmla="*/ 153 w 183"/>
                  <a:gd name="T57" fmla="*/ 112 h 135"/>
                  <a:gd name="T58" fmla="*/ 159 w 183"/>
                  <a:gd name="T59" fmla="*/ 123 h 135"/>
                  <a:gd name="T60" fmla="*/ 147 w 183"/>
                  <a:gd name="T61" fmla="*/ 129 h 135"/>
                  <a:gd name="T62" fmla="*/ 147 w 183"/>
                  <a:gd name="T6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" h="135">
                    <a:moveTo>
                      <a:pt x="147" y="135"/>
                    </a:moveTo>
                    <a:lnTo>
                      <a:pt x="147" y="135"/>
                    </a:lnTo>
                    <a:lnTo>
                      <a:pt x="142" y="135"/>
                    </a:lnTo>
                    <a:lnTo>
                      <a:pt x="136" y="135"/>
                    </a:lnTo>
                    <a:lnTo>
                      <a:pt x="136" y="129"/>
                    </a:lnTo>
                    <a:lnTo>
                      <a:pt x="136" y="129"/>
                    </a:lnTo>
                    <a:lnTo>
                      <a:pt x="130" y="123"/>
                    </a:lnTo>
                    <a:lnTo>
                      <a:pt x="124" y="135"/>
                    </a:lnTo>
                    <a:lnTo>
                      <a:pt x="118" y="135"/>
                    </a:lnTo>
                    <a:lnTo>
                      <a:pt x="100" y="117"/>
                    </a:lnTo>
                    <a:lnTo>
                      <a:pt x="77" y="117"/>
                    </a:lnTo>
                    <a:lnTo>
                      <a:pt x="77" y="123"/>
                    </a:lnTo>
                    <a:lnTo>
                      <a:pt x="71" y="129"/>
                    </a:lnTo>
                    <a:lnTo>
                      <a:pt x="65" y="123"/>
                    </a:lnTo>
                    <a:lnTo>
                      <a:pt x="59" y="112"/>
                    </a:lnTo>
                    <a:lnTo>
                      <a:pt x="47" y="106"/>
                    </a:lnTo>
                    <a:lnTo>
                      <a:pt x="41" y="100"/>
                    </a:lnTo>
                    <a:lnTo>
                      <a:pt x="36" y="94"/>
                    </a:lnTo>
                    <a:lnTo>
                      <a:pt x="30" y="100"/>
                    </a:lnTo>
                    <a:lnTo>
                      <a:pt x="18" y="94"/>
                    </a:lnTo>
                    <a:lnTo>
                      <a:pt x="12" y="76"/>
                    </a:lnTo>
                    <a:lnTo>
                      <a:pt x="0" y="70"/>
                    </a:lnTo>
                    <a:lnTo>
                      <a:pt x="12" y="53"/>
                    </a:lnTo>
                    <a:lnTo>
                      <a:pt x="6" y="41"/>
                    </a:lnTo>
                    <a:lnTo>
                      <a:pt x="6" y="29"/>
                    </a:lnTo>
                    <a:lnTo>
                      <a:pt x="18" y="29"/>
                    </a:lnTo>
                    <a:lnTo>
                      <a:pt x="24" y="23"/>
                    </a:lnTo>
                    <a:lnTo>
                      <a:pt x="53" y="23"/>
                    </a:lnTo>
                    <a:lnTo>
                      <a:pt x="53" y="11"/>
                    </a:lnTo>
                    <a:lnTo>
                      <a:pt x="65" y="6"/>
                    </a:lnTo>
                    <a:lnTo>
                      <a:pt x="83" y="0"/>
                    </a:lnTo>
                    <a:lnTo>
                      <a:pt x="100" y="0"/>
                    </a:lnTo>
                    <a:lnTo>
                      <a:pt x="106" y="0"/>
                    </a:lnTo>
                    <a:lnTo>
                      <a:pt x="106" y="11"/>
                    </a:lnTo>
                    <a:lnTo>
                      <a:pt x="118" y="23"/>
                    </a:lnTo>
                    <a:lnTo>
                      <a:pt x="118" y="29"/>
                    </a:lnTo>
                    <a:lnTo>
                      <a:pt x="130" y="23"/>
                    </a:lnTo>
                    <a:lnTo>
                      <a:pt x="147" y="29"/>
                    </a:lnTo>
                    <a:lnTo>
                      <a:pt x="153" y="23"/>
                    </a:lnTo>
                    <a:lnTo>
                      <a:pt x="165" y="29"/>
                    </a:lnTo>
                    <a:lnTo>
                      <a:pt x="171" y="23"/>
                    </a:lnTo>
                    <a:lnTo>
                      <a:pt x="171" y="17"/>
                    </a:lnTo>
                    <a:lnTo>
                      <a:pt x="171" y="17"/>
                    </a:lnTo>
                    <a:lnTo>
                      <a:pt x="177" y="35"/>
                    </a:lnTo>
                    <a:lnTo>
                      <a:pt x="177" y="41"/>
                    </a:lnTo>
                    <a:lnTo>
                      <a:pt x="177" y="53"/>
                    </a:lnTo>
                    <a:lnTo>
                      <a:pt x="171" y="64"/>
                    </a:lnTo>
                    <a:lnTo>
                      <a:pt x="171" y="70"/>
                    </a:lnTo>
                    <a:lnTo>
                      <a:pt x="177" y="76"/>
                    </a:lnTo>
                    <a:lnTo>
                      <a:pt x="177" y="82"/>
                    </a:lnTo>
                    <a:lnTo>
                      <a:pt x="183" y="88"/>
                    </a:lnTo>
                    <a:lnTo>
                      <a:pt x="183" y="94"/>
                    </a:lnTo>
                    <a:lnTo>
                      <a:pt x="183" y="94"/>
                    </a:lnTo>
                    <a:lnTo>
                      <a:pt x="171" y="94"/>
                    </a:lnTo>
                    <a:lnTo>
                      <a:pt x="171" y="94"/>
                    </a:lnTo>
                    <a:lnTo>
                      <a:pt x="171" y="94"/>
                    </a:lnTo>
                    <a:lnTo>
                      <a:pt x="159" y="94"/>
                    </a:lnTo>
                    <a:lnTo>
                      <a:pt x="153" y="112"/>
                    </a:lnTo>
                    <a:lnTo>
                      <a:pt x="165" y="112"/>
                    </a:lnTo>
                    <a:lnTo>
                      <a:pt x="159" y="123"/>
                    </a:lnTo>
                    <a:lnTo>
                      <a:pt x="159" y="129"/>
                    </a:lnTo>
                    <a:lnTo>
                      <a:pt x="147" y="129"/>
                    </a:lnTo>
                    <a:lnTo>
                      <a:pt x="147" y="129"/>
                    </a:lnTo>
                    <a:lnTo>
                      <a:pt x="147" y="135"/>
                    </a:lnTo>
                    <a:close/>
                  </a:path>
                </a:pathLst>
              </a:custGeom>
              <a:solidFill>
                <a:srgbClr val="CCCCFF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" name="Freeform 620">
                <a:extLst>
                  <a:ext uri="{FF2B5EF4-FFF2-40B4-BE49-F238E27FC236}">
                    <a16:creationId xmlns:a16="http://schemas.microsoft.com/office/drawing/2014/main" id="{5D154B76-9E93-479F-AC95-A56AC31C3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3625" y="4848225"/>
                <a:ext cx="430213" cy="581025"/>
              </a:xfrm>
              <a:custGeom>
                <a:avLst/>
                <a:gdLst>
                  <a:gd name="T0" fmla="*/ 83 w 271"/>
                  <a:gd name="T1" fmla="*/ 12 h 366"/>
                  <a:gd name="T2" fmla="*/ 112 w 271"/>
                  <a:gd name="T3" fmla="*/ 18 h 366"/>
                  <a:gd name="T4" fmla="*/ 136 w 271"/>
                  <a:gd name="T5" fmla="*/ 12 h 366"/>
                  <a:gd name="T6" fmla="*/ 130 w 271"/>
                  <a:gd name="T7" fmla="*/ 24 h 366"/>
                  <a:gd name="T8" fmla="*/ 124 w 271"/>
                  <a:gd name="T9" fmla="*/ 36 h 366"/>
                  <a:gd name="T10" fmla="*/ 130 w 271"/>
                  <a:gd name="T11" fmla="*/ 47 h 366"/>
                  <a:gd name="T12" fmla="*/ 153 w 271"/>
                  <a:gd name="T13" fmla="*/ 42 h 366"/>
                  <a:gd name="T14" fmla="*/ 153 w 271"/>
                  <a:gd name="T15" fmla="*/ 59 h 366"/>
                  <a:gd name="T16" fmla="*/ 153 w 271"/>
                  <a:gd name="T17" fmla="*/ 71 h 366"/>
                  <a:gd name="T18" fmla="*/ 177 w 271"/>
                  <a:gd name="T19" fmla="*/ 71 h 366"/>
                  <a:gd name="T20" fmla="*/ 189 w 271"/>
                  <a:gd name="T21" fmla="*/ 77 h 366"/>
                  <a:gd name="T22" fmla="*/ 201 w 271"/>
                  <a:gd name="T23" fmla="*/ 83 h 366"/>
                  <a:gd name="T24" fmla="*/ 206 w 271"/>
                  <a:gd name="T25" fmla="*/ 95 h 366"/>
                  <a:gd name="T26" fmla="*/ 201 w 271"/>
                  <a:gd name="T27" fmla="*/ 124 h 366"/>
                  <a:gd name="T28" fmla="*/ 212 w 271"/>
                  <a:gd name="T29" fmla="*/ 124 h 366"/>
                  <a:gd name="T30" fmla="*/ 248 w 271"/>
                  <a:gd name="T31" fmla="*/ 130 h 366"/>
                  <a:gd name="T32" fmla="*/ 265 w 271"/>
                  <a:gd name="T33" fmla="*/ 148 h 366"/>
                  <a:gd name="T34" fmla="*/ 271 w 271"/>
                  <a:gd name="T35" fmla="*/ 165 h 366"/>
                  <a:gd name="T36" fmla="*/ 248 w 271"/>
                  <a:gd name="T37" fmla="*/ 189 h 366"/>
                  <a:gd name="T38" fmla="*/ 248 w 271"/>
                  <a:gd name="T39" fmla="*/ 201 h 366"/>
                  <a:gd name="T40" fmla="*/ 248 w 271"/>
                  <a:gd name="T41" fmla="*/ 218 h 366"/>
                  <a:gd name="T42" fmla="*/ 224 w 271"/>
                  <a:gd name="T43" fmla="*/ 212 h 366"/>
                  <a:gd name="T44" fmla="*/ 206 w 271"/>
                  <a:gd name="T45" fmla="*/ 230 h 366"/>
                  <a:gd name="T46" fmla="*/ 201 w 271"/>
                  <a:gd name="T47" fmla="*/ 242 h 366"/>
                  <a:gd name="T48" fmla="*/ 218 w 271"/>
                  <a:gd name="T49" fmla="*/ 277 h 366"/>
                  <a:gd name="T50" fmla="*/ 236 w 271"/>
                  <a:gd name="T51" fmla="*/ 295 h 366"/>
                  <a:gd name="T52" fmla="*/ 236 w 271"/>
                  <a:gd name="T53" fmla="*/ 313 h 366"/>
                  <a:gd name="T54" fmla="*/ 224 w 271"/>
                  <a:gd name="T55" fmla="*/ 307 h 366"/>
                  <a:gd name="T56" fmla="*/ 206 w 271"/>
                  <a:gd name="T57" fmla="*/ 318 h 366"/>
                  <a:gd name="T58" fmla="*/ 195 w 271"/>
                  <a:gd name="T59" fmla="*/ 324 h 366"/>
                  <a:gd name="T60" fmla="*/ 183 w 271"/>
                  <a:gd name="T61" fmla="*/ 330 h 366"/>
                  <a:gd name="T62" fmla="*/ 171 w 271"/>
                  <a:gd name="T63" fmla="*/ 354 h 366"/>
                  <a:gd name="T64" fmla="*/ 142 w 271"/>
                  <a:gd name="T65" fmla="*/ 360 h 366"/>
                  <a:gd name="T66" fmla="*/ 124 w 271"/>
                  <a:gd name="T67" fmla="*/ 348 h 366"/>
                  <a:gd name="T68" fmla="*/ 124 w 271"/>
                  <a:gd name="T69" fmla="*/ 336 h 366"/>
                  <a:gd name="T70" fmla="*/ 100 w 271"/>
                  <a:gd name="T71" fmla="*/ 295 h 366"/>
                  <a:gd name="T72" fmla="*/ 83 w 271"/>
                  <a:gd name="T73" fmla="*/ 277 h 366"/>
                  <a:gd name="T74" fmla="*/ 71 w 271"/>
                  <a:gd name="T75" fmla="*/ 265 h 366"/>
                  <a:gd name="T76" fmla="*/ 59 w 271"/>
                  <a:gd name="T77" fmla="*/ 254 h 366"/>
                  <a:gd name="T78" fmla="*/ 42 w 271"/>
                  <a:gd name="T79" fmla="*/ 242 h 366"/>
                  <a:gd name="T80" fmla="*/ 30 w 271"/>
                  <a:gd name="T81" fmla="*/ 236 h 366"/>
                  <a:gd name="T82" fmla="*/ 42 w 271"/>
                  <a:gd name="T83" fmla="*/ 230 h 366"/>
                  <a:gd name="T84" fmla="*/ 53 w 271"/>
                  <a:gd name="T85" fmla="*/ 218 h 366"/>
                  <a:gd name="T86" fmla="*/ 71 w 271"/>
                  <a:gd name="T87" fmla="*/ 207 h 366"/>
                  <a:gd name="T88" fmla="*/ 83 w 271"/>
                  <a:gd name="T89" fmla="*/ 195 h 366"/>
                  <a:gd name="T90" fmla="*/ 83 w 271"/>
                  <a:gd name="T91" fmla="*/ 183 h 366"/>
                  <a:gd name="T92" fmla="*/ 89 w 271"/>
                  <a:gd name="T93" fmla="*/ 171 h 366"/>
                  <a:gd name="T94" fmla="*/ 65 w 271"/>
                  <a:gd name="T95" fmla="*/ 142 h 366"/>
                  <a:gd name="T96" fmla="*/ 42 w 271"/>
                  <a:gd name="T97" fmla="*/ 142 h 366"/>
                  <a:gd name="T98" fmla="*/ 30 w 271"/>
                  <a:gd name="T99" fmla="*/ 159 h 366"/>
                  <a:gd name="T100" fmla="*/ 6 w 271"/>
                  <a:gd name="T101" fmla="*/ 148 h 366"/>
                  <a:gd name="T102" fmla="*/ 24 w 271"/>
                  <a:gd name="T103" fmla="*/ 136 h 366"/>
                  <a:gd name="T104" fmla="*/ 24 w 271"/>
                  <a:gd name="T105" fmla="*/ 124 h 366"/>
                  <a:gd name="T106" fmla="*/ 6 w 271"/>
                  <a:gd name="T107" fmla="*/ 112 h 366"/>
                  <a:gd name="T108" fmla="*/ 0 w 271"/>
                  <a:gd name="T109" fmla="*/ 101 h 366"/>
                  <a:gd name="T110" fmla="*/ 0 w 271"/>
                  <a:gd name="T111" fmla="*/ 83 h 366"/>
                  <a:gd name="T112" fmla="*/ 0 w 271"/>
                  <a:gd name="T113" fmla="*/ 71 h 366"/>
                  <a:gd name="T114" fmla="*/ 12 w 271"/>
                  <a:gd name="T115" fmla="*/ 71 h 366"/>
                  <a:gd name="T116" fmla="*/ 30 w 271"/>
                  <a:gd name="T117" fmla="*/ 47 h 366"/>
                  <a:gd name="T118" fmla="*/ 30 w 271"/>
                  <a:gd name="T119" fmla="*/ 24 h 366"/>
                  <a:gd name="T120" fmla="*/ 47 w 271"/>
                  <a:gd name="T121" fmla="*/ 12 h 366"/>
                  <a:gd name="T122" fmla="*/ 59 w 271"/>
                  <a:gd name="T123" fmla="*/ 6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1" h="366">
                    <a:moveTo>
                      <a:pt x="65" y="0"/>
                    </a:moveTo>
                    <a:lnTo>
                      <a:pt x="83" y="12"/>
                    </a:lnTo>
                    <a:lnTo>
                      <a:pt x="95" y="6"/>
                    </a:lnTo>
                    <a:lnTo>
                      <a:pt x="112" y="18"/>
                    </a:lnTo>
                    <a:lnTo>
                      <a:pt x="130" y="12"/>
                    </a:lnTo>
                    <a:lnTo>
                      <a:pt x="136" y="12"/>
                    </a:lnTo>
                    <a:lnTo>
                      <a:pt x="136" y="18"/>
                    </a:lnTo>
                    <a:lnTo>
                      <a:pt x="130" y="24"/>
                    </a:lnTo>
                    <a:lnTo>
                      <a:pt x="130" y="30"/>
                    </a:lnTo>
                    <a:lnTo>
                      <a:pt x="124" y="36"/>
                    </a:lnTo>
                    <a:lnTo>
                      <a:pt x="124" y="42"/>
                    </a:lnTo>
                    <a:lnTo>
                      <a:pt x="130" y="47"/>
                    </a:lnTo>
                    <a:lnTo>
                      <a:pt x="153" y="36"/>
                    </a:lnTo>
                    <a:lnTo>
                      <a:pt x="153" y="42"/>
                    </a:lnTo>
                    <a:lnTo>
                      <a:pt x="153" y="53"/>
                    </a:lnTo>
                    <a:lnTo>
                      <a:pt x="153" y="59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65" y="77"/>
                    </a:lnTo>
                    <a:lnTo>
                      <a:pt x="177" y="71"/>
                    </a:lnTo>
                    <a:lnTo>
                      <a:pt x="183" y="83"/>
                    </a:lnTo>
                    <a:lnTo>
                      <a:pt x="189" y="77"/>
                    </a:lnTo>
                    <a:lnTo>
                      <a:pt x="201" y="77"/>
                    </a:lnTo>
                    <a:lnTo>
                      <a:pt x="201" y="83"/>
                    </a:lnTo>
                    <a:lnTo>
                      <a:pt x="206" y="95"/>
                    </a:lnTo>
                    <a:lnTo>
                      <a:pt x="206" y="95"/>
                    </a:lnTo>
                    <a:lnTo>
                      <a:pt x="195" y="118"/>
                    </a:lnTo>
                    <a:lnTo>
                      <a:pt x="201" y="124"/>
                    </a:lnTo>
                    <a:lnTo>
                      <a:pt x="206" y="124"/>
                    </a:lnTo>
                    <a:lnTo>
                      <a:pt x="212" y="124"/>
                    </a:lnTo>
                    <a:lnTo>
                      <a:pt x="224" y="136"/>
                    </a:lnTo>
                    <a:lnTo>
                      <a:pt x="248" y="130"/>
                    </a:lnTo>
                    <a:lnTo>
                      <a:pt x="248" y="136"/>
                    </a:lnTo>
                    <a:lnTo>
                      <a:pt x="265" y="148"/>
                    </a:lnTo>
                    <a:lnTo>
                      <a:pt x="265" y="154"/>
                    </a:lnTo>
                    <a:lnTo>
                      <a:pt x="271" y="165"/>
                    </a:lnTo>
                    <a:lnTo>
                      <a:pt x="265" y="165"/>
                    </a:lnTo>
                    <a:lnTo>
                      <a:pt x="248" y="189"/>
                    </a:lnTo>
                    <a:lnTo>
                      <a:pt x="248" y="195"/>
                    </a:lnTo>
                    <a:lnTo>
                      <a:pt x="248" y="201"/>
                    </a:lnTo>
                    <a:lnTo>
                      <a:pt x="248" y="207"/>
                    </a:lnTo>
                    <a:lnTo>
                      <a:pt x="248" y="218"/>
                    </a:lnTo>
                    <a:lnTo>
                      <a:pt x="242" y="224"/>
                    </a:lnTo>
                    <a:lnTo>
                      <a:pt x="224" y="212"/>
                    </a:lnTo>
                    <a:lnTo>
                      <a:pt x="218" y="224"/>
                    </a:lnTo>
                    <a:lnTo>
                      <a:pt x="206" y="230"/>
                    </a:lnTo>
                    <a:lnTo>
                      <a:pt x="201" y="230"/>
                    </a:lnTo>
                    <a:lnTo>
                      <a:pt x="201" y="242"/>
                    </a:lnTo>
                    <a:lnTo>
                      <a:pt x="212" y="254"/>
                    </a:lnTo>
                    <a:lnTo>
                      <a:pt x="218" y="277"/>
                    </a:lnTo>
                    <a:lnTo>
                      <a:pt x="236" y="289"/>
                    </a:lnTo>
                    <a:lnTo>
                      <a:pt x="236" y="295"/>
                    </a:lnTo>
                    <a:lnTo>
                      <a:pt x="236" y="307"/>
                    </a:lnTo>
                    <a:lnTo>
                      <a:pt x="236" y="313"/>
                    </a:lnTo>
                    <a:lnTo>
                      <a:pt x="230" y="318"/>
                    </a:lnTo>
                    <a:lnTo>
                      <a:pt x="224" y="307"/>
                    </a:lnTo>
                    <a:lnTo>
                      <a:pt x="218" y="318"/>
                    </a:lnTo>
                    <a:lnTo>
                      <a:pt x="206" y="318"/>
                    </a:lnTo>
                    <a:lnTo>
                      <a:pt x="201" y="324"/>
                    </a:lnTo>
                    <a:lnTo>
                      <a:pt x="195" y="324"/>
                    </a:lnTo>
                    <a:lnTo>
                      <a:pt x="195" y="324"/>
                    </a:lnTo>
                    <a:lnTo>
                      <a:pt x="183" y="330"/>
                    </a:lnTo>
                    <a:lnTo>
                      <a:pt x="177" y="348"/>
                    </a:lnTo>
                    <a:lnTo>
                      <a:pt x="171" y="354"/>
                    </a:lnTo>
                    <a:lnTo>
                      <a:pt x="159" y="366"/>
                    </a:lnTo>
                    <a:lnTo>
                      <a:pt x="142" y="360"/>
                    </a:lnTo>
                    <a:lnTo>
                      <a:pt x="136" y="348"/>
                    </a:lnTo>
                    <a:lnTo>
                      <a:pt x="124" y="348"/>
                    </a:lnTo>
                    <a:lnTo>
                      <a:pt x="130" y="342"/>
                    </a:lnTo>
                    <a:lnTo>
                      <a:pt x="124" y="336"/>
                    </a:lnTo>
                    <a:lnTo>
                      <a:pt x="118" y="318"/>
                    </a:lnTo>
                    <a:lnTo>
                      <a:pt x="100" y="295"/>
                    </a:lnTo>
                    <a:lnTo>
                      <a:pt x="89" y="277"/>
                    </a:lnTo>
                    <a:lnTo>
                      <a:pt x="83" y="277"/>
                    </a:lnTo>
                    <a:lnTo>
                      <a:pt x="83" y="277"/>
                    </a:lnTo>
                    <a:lnTo>
                      <a:pt x="71" y="265"/>
                    </a:lnTo>
                    <a:lnTo>
                      <a:pt x="71" y="254"/>
                    </a:lnTo>
                    <a:lnTo>
                      <a:pt x="59" y="254"/>
                    </a:lnTo>
                    <a:lnTo>
                      <a:pt x="53" y="260"/>
                    </a:lnTo>
                    <a:lnTo>
                      <a:pt x="42" y="242"/>
                    </a:lnTo>
                    <a:lnTo>
                      <a:pt x="36" y="242"/>
                    </a:lnTo>
                    <a:lnTo>
                      <a:pt x="30" y="236"/>
                    </a:lnTo>
                    <a:lnTo>
                      <a:pt x="36" y="230"/>
                    </a:lnTo>
                    <a:lnTo>
                      <a:pt x="42" y="230"/>
                    </a:lnTo>
                    <a:lnTo>
                      <a:pt x="47" y="218"/>
                    </a:lnTo>
                    <a:lnTo>
                      <a:pt x="53" y="218"/>
                    </a:lnTo>
                    <a:lnTo>
                      <a:pt x="59" y="207"/>
                    </a:lnTo>
                    <a:lnTo>
                      <a:pt x="71" y="207"/>
                    </a:lnTo>
                    <a:lnTo>
                      <a:pt x="83" y="195"/>
                    </a:lnTo>
                    <a:lnTo>
                      <a:pt x="83" y="195"/>
                    </a:lnTo>
                    <a:lnTo>
                      <a:pt x="83" y="189"/>
                    </a:lnTo>
                    <a:lnTo>
                      <a:pt x="83" y="183"/>
                    </a:lnTo>
                    <a:lnTo>
                      <a:pt x="95" y="177"/>
                    </a:lnTo>
                    <a:lnTo>
                      <a:pt x="89" y="171"/>
                    </a:lnTo>
                    <a:lnTo>
                      <a:pt x="83" y="165"/>
                    </a:lnTo>
                    <a:lnTo>
                      <a:pt x="65" y="142"/>
                    </a:lnTo>
                    <a:lnTo>
                      <a:pt x="53" y="148"/>
                    </a:lnTo>
                    <a:lnTo>
                      <a:pt x="42" y="142"/>
                    </a:lnTo>
                    <a:lnTo>
                      <a:pt x="36" y="154"/>
                    </a:lnTo>
                    <a:lnTo>
                      <a:pt x="30" y="159"/>
                    </a:lnTo>
                    <a:lnTo>
                      <a:pt x="24" y="154"/>
                    </a:lnTo>
                    <a:lnTo>
                      <a:pt x="6" y="148"/>
                    </a:lnTo>
                    <a:lnTo>
                      <a:pt x="12" y="142"/>
                    </a:lnTo>
                    <a:lnTo>
                      <a:pt x="24" y="136"/>
                    </a:lnTo>
                    <a:lnTo>
                      <a:pt x="24" y="130"/>
                    </a:lnTo>
                    <a:lnTo>
                      <a:pt x="24" y="124"/>
                    </a:lnTo>
                    <a:lnTo>
                      <a:pt x="12" y="124"/>
                    </a:lnTo>
                    <a:lnTo>
                      <a:pt x="6" y="112"/>
                    </a:lnTo>
                    <a:lnTo>
                      <a:pt x="6" y="106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0" y="83"/>
                    </a:lnTo>
                    <a:lnTo>
                      <a:pt x="0" y="77"/>
                    </a:lnTo>
                    <a:lnTo>
                      <a:pt x="0" y="71"/>
                    </a:lnTo>
                    <a:lnTo>
                      <a:pt x="6" y="71"/>
                    </a:lnTo>
                    <a:lnTo>
                      <a:pt x="12" y="71"/>
                    </a:lnTo>
                    <a:lnTo>
                      <a:pt x="30" y="59"/>
                    </a:lnTo>
                    <a:lnTo>
                      <a:pt x="30" y="47"/>
                    </a:lnTo>
                    <a:lnTo>
                      <a:pt x="24" y="30"/>
                    </a:lnTo>
                    <a:lnTo>
                      <a:pt x="30" y="24"/>
                    </a:lnTo>
                    <a:lnTo>
                      <a:pt x="30" y="6"/>
                    </a:lnTo>
                    <a:lnTo>
                      <a:pt x="47" y="12"/>
                    </a:lnTo>
                    <a:lnTo>
                      <a:pt x="53" y="6"/>
                    </a:lnTo>
                    <a:lnTo>
                      <a:pt x="59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CCCCFF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" name="Freeform 621">
                <a:extLst>
                  <a:ext uri="{FF2B5EF4-FFF2-40B4-BE49-F238E27FC236}">
                    <a16:creationId xmlns:a16="http://schemas.microsoft.com/office/drawing/2014/main" id="{D66E5C62-E412-46AA-9E40-174E7DAEA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650" y="4746625"/>
                <a:ext cx="468313" cy="757238"/>
              </a:xfrm>
              <a:custGeom>
                <a:avLst/>
                <a:gdLst>
                  <a:gd name="T0" fmla="*/ 18 w 295"/>
                  <a:gd name="T1" fmla="*/ 276 h 477"/>
                  <a:gd name="T2" fmla="*/ 42 w 295"/>
                  <a:gd name="T3" fmla="*/ 271 h 477"/>
                  <a:gd name="T4" fmla="*/ 42 w 295"/>
                  <a:gd name="T5" fmla="*/ 253 h 477"/>
                  <a:gd name="T6" fmla="*/ 83 w 295"/>
                  <a:gd name="T7" fmla="*/ 223 h 477"/>
                  <a:gd name="T8" fmla="*/ 83 w 295"/>
                  <a:gd name="T9" fmla="*/ 194 h 477"/>
                  <a:gd name="T10" fmla="*/ 95 w 295"/>
                  <a:gd name="T11" fmla="*/ 159 h 477"/>
                  <a:gd name="T12" fmla="*/ 107 w 295"/>
                  <a:gd name="T13" fmla="*/ 147 h 477"/>
                  <a:gd name="T14" fmla="*/ 124 w 295"/>
                  <a:gd name="T15" fmla="*/ 123 h 477"/>
                  <a:gd name="T16" fmla="*/ 118 w 295"/>
                  <a:gd name="T17" fmla="*/ 111 h 477"/>
                  <a:gd name="T18" fmla="*/ 154 w 295"/>
                  <a:gd name="T19" fmla="*/ 88 h 477"/>
                  <a:gd name="T20" fmla="*/ 160 w 295"/>
                  <a:gd name="T21" fmla="*/ 82 h 477"/>
                  <a:gd name="T22" fmla="*/ 154 w 295"/>
                  <a:gd name="T23" fmla="*/ 53 h 477"/>
                  <a:gd name="T24" fmla="*/ 171 w 295"/>
                  <a:gd name="T25" fmla="*/ 29 h 477"/>
                  <a:gd name="T26" fmla="*/ 177 w 295"/>
                  <a:gd name="T27" fmla="*/ 5 h 477"/>
                  <a:gd name="T28" fmla="*/ 236 w 295"/>
                  <a:gd name="T29" fmla="*/ 0 h 477"/>
                  <a:gd name="T30" fmla="*/ 230 w 295"/>
                  <a:gd name="T31" fmla="*/ 23 h 477"/>
                  <a:gd name="T32" fmla="*/ 260 w 295"/>
                  <a:gd name="T33" fmla="*/ 35 h 477"/>
                  <a:gd name="T34" fmla="*/ 260 w 295"/>
                  <a:gd name="T35" fmla="*/ 76 h 477"/>
                  <a:gd name="T36" fmla="*/ 271 w 295"/>
                  <a:gd name="T37" fmla="*/ 88 h 477"/>
                  <a:gd name="T38" fmla="*/ 254 w 295"/>
                  <a:gd name="T39" fmla="*/ 117 h 477"/>
                  <a:gd name="T40" fmla="*/ 242 w 295"/>
                  <a:gd name="T41" fmla="*/ 141 h 477"/>
                  <a:gd name="T42" fmla="*/ 224 w 295"/>
                  <a:gd name="T43" fmla="*/ 117 h 477"/>
                  <a:gd name="T44" fmla="*/ 195 w 295"/>
                  <a:gd name="T45" fmla="*/ 117 h 477"/>
                  <a:gd name="T46" fmla="*/ 177 w 295"/>
                  <a:gd name="T47" fmla="*/ 129 h 477"/>
                  <a:gd name="T48" fmla="*/ 213 w 295"/>
                  <a:gd name="T49" fmla="*/ 165 h 477"/>
                  <a:gd name="T50" fmla="*/ 201 w 295"/>
                  <a:gd name="T51" fmla="*/ 188 h 477"/>
                  <a:gd name="T52" fmla="*/ 189 w 295"/>
                  <a:gd name="T53" fmla="*/ 200 h 477"/>
                  <a:gd name="T54" fmla="*/ 154 w 295"/>
                  <a:gd name="T55" fmla="*/ 194 h 477"/>
                  <a:gd name="T56" fmla="*/ 171 w 295"/>
                  <a:gd name="T57" fmla="*/ 235 h 477"/>
                  <a:gd name="T58" fmla="*/ 207 w 295"/>
                  <a:gd name="T59" fmla="*/ 247 h 477"/>
                  <a:gd name="T60" fmla="*/ 213 w 295"/>
                  <a:gd name="T61" fmla="*/ 306 h 477"/>
                  <a:gd name="T62" fmla="*/ 236 w 295"/>
                  <a:gd name="T63" fmla="*/ 312 h 477"/>
                  <a:gd name="T64" fmla="*/ 254 w 295"/>
                  <a:gd name="T65" fmla="*/ 324 h 477"/>
                  <a:gd name="T66" fmla="*/ 283 w 295"/>
                  <a:gd name="T67" fmla="*/ 341 h 477"/>
                  <a:gd name="T68" fmla="*/ 260 w 295"/>
                  <a:gd name="T69" fmla="*/ 359 h 477"/>
                  <a:gd name="T70" fmla="*/ 260 w 295"/>
                  <a:gd name="T71" fmla="*/ 382 h 477"/>
                  <a:gd name="T72" fmla="*/ 289 w 295"/>
                  <a:gd name="T73" fmla="*/ 400 h 477"/>
                  <a:gd name="T74" fmla="*/ 283 w 295"/>
                  <a:gd name="T75" fmla="*/ 441 h 477"/>
                  <a:gd name="T76" fmla="*/ 277 w 295"/>
                  <a:gd name="T77" fmla="*/ 453 h 477"/>
                  <a:gd name="T78" fmla="*/ 277 w 295"/>
                  <a:gd name="T79" fmla="*/ 459 h 477"/>
                  <a:gd name="T80" fmla="*/ 242 w 295"/>
                  <a:gd name="T81" fmla="*/ 477 h 477"/>
                  <a:gd name="T82" fmla="*/ 218 w 295"/>
                  <a:gd name="T83" fmla="*/ 459 h 477"/>
                  <a:gd name="T84" fmla="*/ 195 w 295"/>
                  <a:gd name="T85" fmla="*/ 424 h 477"/>
                  <a:gd name="T86" fmla="*/ 183 w 295"/>
                  <a:gd name="T87" fmla="*/ 418 h 477"/>
                  <a:gd name="T88" fmla="*/ 177 w 295"/>
                  <a:gd name="T89" fmla="*/ 400 h 477"/>
                  <a:gd name="T90" fmla="*/ 213 w 295"/>
                  <a:gd name="T91" fmla="*/ 388 h 477"/>
                  <a:gd name="T92" fmla="*/ 213 w 295"/>
                  <a:gd name="T93" fmla="*/ 353 h 477"/>
                  <a:gd name="T94" fmla="*/ 195 w 295"/>
                  <a:gd name="T95" fmla="*/ 353 h 477"/>
                  <a:gd name="T96" fmla="*/ 165 w 295"/>
                  <a:gd name="T97" fmla="*/ 365 h 477"/>
                  <a:gd name="T98" fmla="*/ 130 w 295"/>
                  <a:gd name="T99" fmla="*/ 359 h 477"/>
                  <a:gd name="T100" fmla="*/ 112 w 295"/>
                  <a:gd name="T101" fmla="*/ 365 h 477"/>
                  <a:gd name="T102" fmla="*/ 112 w 295"/>
                  <a:gd name="T103" fmla="*/ 341 h 477"/>
                  <a:gd name="T104" fmla="*/ 77 w 295"/>
                  <a:gd name="T105" fmla="*/ 329 h 477"/>
                  <a:gd name="T106" fmla="*/ 54 w 295"/>
                  <a:gd name="T107" fmla="*/ 312 h 477"/>
                  <a:gd name="T108" fmla="*/ 18 w 295"/>
                  <a:gd name="T109" fmla="*/ 306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95" h="477">
                    <a:moveTo>
                      <a:pt x="0" y="294"/>
                    </a:moveTo>
                    <a:lnTo>
                      <a:pt x="12" y="288"/>
                    </a:lnTo>
                    <a:lnTo>
                      <a:pt x="18" y="276"/>
                    </a:lnTo>
                    <a:lnTo>
                      <a:pt x="36" y="288"/>
                    </a:lnTo>
                    <a:lnTo>
                      <a:pt x="42" y="282"/>
                    </a:lnTo>
                    <a:lnTo>
                      <a:pt x="42" y="271"/>
                    </a:lnTo>
                    <a:lnTo>
                      <a:pt x="42" y="265"/>
                    </a:lnTo>
                    <a:lnTo>
                      <a:pt x="42" y="259"/>
                    </a:lnTo>
                    <a:lnTo>
                      <a:pt x="42" y="253"/>
                    </a:lnTo>
                    <a:lnTo>
                      <a:pt x="59" y="229"/>
                    </a:lnTo>
                    <a:lnTo>
                      <a:pt x="65" y="229"/>
                    </a:lnTo>
                    <a:lnTo>
                      <a:pt x="83" y="223"/>
                    </a:lnTo>
                    <a:lnTo>
                      <a:pt x="83" y="206"/>
                    </a:lnTo>
                    <a:lnTo>
                      <a:pt x="89" y="200"/>
                    </a:lnTo>
                    <a:lnTo>
                      <a:pt x="83" y="194"/>
                    </a:lnTo>
                    <a:lnTo>
                      <a:pt x="101" y="176"/>
                    </a:lnTo>
                    <a:lnTo>
                      <a:pt x="95" y="165"/>
                    </a:lnTo>
                    <a:lnTo>
                      <a:pt x="95" y="159"/>
                    </a:lnTo>
                    <a:lnTo>
                      <a:pt x="112" y="159"/>
                    </a:lnTo>
                    <a:lnTo>
                      <a:pt x="112" y="153"/>
                    </a:lnTo>
                    <a:lnTo>
                      <a:pt x="107" y="147"/>
                    </a:lnTo>
                    <a:lnTo>
                      <a:pt x="107" y="135"/>
                    </a:lnTo>
                    <a:lnTo>
                      <a:pt x="118" y="129"/>
                    </a:lnTo>
                    <a:lnTo>
                      <a:pt x="124" y="123"/>
                    </a:lnTo>
                    <a:lnTo>
                      <a:pt x="124" y="117"/>
                    </a:lnTo>
                    <a:lnTo>
                      <a:pt x="118" y="117"/>
                    </a:lnTo>
                    <a:lnTo>
                      <a:pt x="118" y="111"/>
                    </a:lnTo>
                    <a:lnTo>
                      <a:pt x="130" y="111"/>
                    </a:lnTo>
                    <a:lnTo>
                      <a:pt x="136" y="88"/>
                    </a:lnTo>
                    <a:lnTo>
                      <a:pt x="154" y="88"/>
                    </a:lnTo>
                    <a:lnTo>
                      <a:pt x="148" y="76"/>
                    </a:lnTo>
                    <a:lnTo>
                      <a:pt x="154" y="82"/>
                    </a:lnTo>
                    <a:lnTo>
                      <a:pt x="160" y="82"/>
                    </a:lnTo>
                    <a:lnTo>
                      <a:pt x="154" y="70"/>
                    </a:lnTo>
                    <a:lnTo>
                      <a:pt x="160" y="58"/>
                    </a:lnTo>
                    <a:lnTo>
                      <a:pt x="154" y="53"/>
                    </a:lnTo>
                    <a:lnTo>
                      <a:pt x="171" y="47"/>
                    </a:lnTo>
                    <a:lnTo>
                      <a:pt x="165" y="41"/>
                    </a:lnTo>
                    <a:lnTo>
                      <a:pt x="171" y="29"/>
                    </a:lnTo>
                    <a:lnTo>
                      <a:pt x="165" y="17"/>
                    </a:lnTo>
                    <a:lnTo>
                      <a:pt x="165" y="17"/>
                    </a:lnTo>
                    <a:lnTo>
                      <a:pt x="177" y="5"/>
                    </a:lnTo>
                    <a:lnTo>
                      <a:pt x="195" y="11"/>
                    </a:lnTo>
                    <a:lnTo>
                      <a:pt x="224" y="0"/>
                    </a:lnTo>
                    <a:lnTo>
                      <a:pt x="236" y="0"/>
                    </a:lnTo>
                    <a:lnTo>
                      <a:pt x="236" y="5"/>
                    </a:lnTo>
                    <a:lnTo>
                      <a:pt x="236" y="17"/>
                    </a:lnTo>
                    <a:lnTo>
                      <a:pt x="230" y="23"/>
                    </a:lnTo>
                    <a:lnTo>
                      <a:pt x="230" y="29"/>
                    </a:lnTo>
                    <a:lnTo>
                      <a:pt x="248" y="35"/>
                    </a:lnTo>
                    <a:lnTo>
                      <a:pt x="260" y="35"/>
                    </a:lnTo>
                    <a:lnTo>
                      <a:pt x="260" y="53"/>
                    </a:lnTo>
                    <a:lnTo>
                      <a:pt x="260" y="64"/>
                    </a:lnTo>
                    <a:lnTo>
                      <a:pt x="260" y="76"/>
                    </a:lnTo>
                    <a:lnTo>
                      <a:pt x="260" y="82"/>
                    </a:lnTo>
                    <a:lnTo>
                      <a:pt x="271" y="82"/>
                    </a:lnTo>
                    <a:lnTo>
                      <a:pt x="271" y="88"/>
                    </a:lnTo>
                    <a:lnTo>
                      <a:pt x="266" y="94"/>
                    </a:lnTo>
                    <a:lnTo>
                      <a:pt x="260" y="111"/>
                    </a:lnTo>
                    <a:lnTo>
                      <a:pt x="254" y="117"/>
                    </a:lnTo>
                    <a:lnTo>
                      <a:pt x="248" y="129"/>
                    </a:lnTo>
                    <a:lnTo>
                      <a:pt x="248" y="141"/>
                    </a:lnTo>
                    <a:lnTo>
                      <a:pt x="242" y="141"/>
                    </a:lnTo>
                    <a:lnTo>
                      <a:pt x="236" y="129"/>
                    </a:lnTo>
                    <a:lnTo>
                      <a:pt x="230" y="129"/>
                    </a:lnTo>
                    <a:lnTo>
                      <a:pt x="224" y="117"/>
                    </a:lnTo>
                    <a:lnTo>
                      <a:pt x="218" y="111"/>
                    </a:lnTo>
                    <a:lnTo>
                      <a:pt x="201" y="111"/>
                    </a:lnTo>
                    <a:lnTo>
                      <a:pt x="195" y="117"/>
                    </a:lnTo>
                    <a:lnTo>
                      <a:pt x="189" y="117"/>
                    </a:lnTo>
                    <a:lnTo>
                      <a:pt x="183" y="129"/>
                    </a:lnTo>
                    <a:lnTo>
                      <a:pt x="177" y="129"/>
                    </a:lnTo>
                    <a:lnTo>
                      <a:pt x="177" y="141"/>
                    </a:lnTo>
                    <a:lnTo>
                      <a:pt x="177" y="147"/>
                    </a:lnTo>
                    <a:lnTo>
                      <a:pt x="213" y="165"/>
                    </a:lnTo>
                    <a:lnTo>
                      <a:pt x="207" y="170"/>
                    </a:lnTo>
                    <a:lnTo>
                      <a:pt x="213" y="182"/>
                    </a:lnTo>
                    <a:lnTo>
                      <a:pt x="201" y="188"/>
                    </a:lnTo>
                    <a:lnTo>
                      <a:pt x="195" y="188"/>
                    </a:lnTo>
                    <a:lnTo>
                      <a:pt x="189" y="200"/>
                    </a:lnTo>
                    <a:lnTo>
                      <a:pt x="189" y="200"/>
                    </a:lnTo>
                    <a:lnTo>
                      <a:pt x="177" y="188"/>
                    </a:lnTo>
                    <a:lnTo>
                      <a:pt x="154" y="182"/>
                    </a:lnTo>
                    <a:lnTo>
                      <a:pt x="154" y="194"/>
                    </a:lnTo>
                    <a:lnTo>
                      <a:pt x="142" y="229"/>
                    </a:lnTo>
                    <a:lnTo>
                      <a:pt x="160" y="241"/>
                    </a:lnTo>
                    <a:lnTo>
                      <a:pt x="171" y="235"/>
                    </a:lnTo>
                    <a:lnTo>
                      <a:pt x="177" y="247"/>
                    </a:lnTo>
                    <a:lnTo>
                      <a:pt x="195" y="253"/>
                    </a:lnTo>
                    <a:lnTo>
                      <a:pt x="207" y="247"/>
                    </a:lnTo>
                    <a:lnTo>
                      <a:pt x="224" y="259"/>
                    </a:lnTo>
                    <a:lnTo>
                      <a:pt x="213" y="276"/>
                    </a:lnTo>
                    <a:lnTo>
                      <a:pt x="213" y="306"/>
                    </a:lnTo>
                    <a:lnTo>
                      <a:pt x="224" y="306"/>
                    </a:lnTo>
                    <a:lnTo>
                      <a:pt x="236" y="306"/>
                    </a:lnTo>
                    <a:lnTo>
                      <a:pt x="236" y="312"/>
                    </a:lnTo>
                    <a:lnTo>
                      <a:pt x="242" y="312"/>
                    </a:lnTo>
                    <a:lnTo>
                      <a:pt x="248" y="318"/>
                    </a:lnTo>
                    <a:lnTo>
                      <a:pt x="254" y="324"/>
                    </a:lnTo>
                    <a:lnTo>
                      <a:pt x="260" y="329"/>
                    </a:lnTo>
                    <a:lnTo>
                      <a:pt x="283" y="329"/>
                    </a:lnTo>
                    <a:lnTo>
                      <a:pt x="283" y="341"/>
                    </a:lnTo>
                    <a:lnTo>
                      <a:pt x="266" y="341"/>
                    </a:lnTo>
                    <a:lnTo>
                      <a:pt x="254" y="347"/>
                    </a:lnTo>
                    <a:lnTo>
                      <a:pt x="260" y="359"/>
                    </a:lnTo>
                    <a:lnTo>
                      <a:pt x="254" y="365"/>
                    </a:lnTo>
                    <a:lnTo>
                      <a:pt x="254" y="377"/>
                    </a:lnTo>
                    <a:lnTo>
                      <a:pt x="260" y="382"/>
                    </a:lnTo>
                    <a:lnTo>
                      <a:pt x="266" y="382"/>
                    </a:lnTo>
                    <a:lnTo>
                      <a:pt x="271" y="394"/>
                    </a:lnTo>
                    <a:lnTo>
                      <a:pt x="289" y="400"/>
                    </a:lnTo>
                    <a:lnTo>
                      <a:pt x="289" y="412"/>
                    </a:lnTo>
                    <a:lnTo>
                      <a:pt x="295" y="424"/>
                    </a:lnTo>
                    <a:lnTo>
                      <a:pt x="283" y="441"/>
                    </a:lnTo>
                    <a:lnTo>
                      <a:pt x="277" y="447"/>
                    </a:lnTo>
                    <a:lnTo>
                      <a:pt x="277" y="453"/>
                    </a:lnTo>
                    <a:lnTo>
                      <a:pt x="277" y="453"/>
                    </a:lnTo>
                    <a:lnTo>
                      <a:pt x="283" y="453"/>
                    </a:lnTo>
                    <a:lnTo>
                      <a:pt x="283" y="465"/>
                    </a:lnTo>
                    <a:lnTo>
                      <a:pt x="277" y="459"/>
                    </a:lnTo>
                    <a:lnTo>
                      <a:pt x="266" y="465"/>
                    </a:lnTo>
                    <a:lnTo>
                      <a:pt x="254" y="477"/>
                    </a:lnTo>
                    <a:lnTo>
                      <a:pt x="242" y="477"/>
                    </a:lnTo>
                    <a:lnTo>
                      <a:pt x="230" y="471"/>
                    </a:lnTo>
                    <a:lnTo>
                      <a:pt x="230" y="465"/>
                    </a:lnTo>
                    <a:lnTo>
                      <a:pt x="218" y="459"/>
                    </a:lnTo>
                    <a:lnTo>
                      <a:pt x="213" y="441"/>
                    </a:lnTo>
                    <a:lnTo>
                      <a:pt x="207" y="424"/>
                    </a:lnTo>
                    <a:lnTo>
                      <a:pt x="195" y="424"/>
                    </a:lnTo>
                    <a:lnTo>
                      <a:pt x="195" y="424"/>
                    </a:lnTo>
                    <a:lnTo>
                      <a:pt x="189" y="424"/>
                    </a:lnTo>
                    <a:lnTo>
                      <a:pt x="183" y="418"/>
                    </a:lnTo>
                    <a:lnTo>
                      <a:pt x="177" y="412"/>
                    </a:lnTo>
                    <a:lnTo>
                      <a:pt x="177" y="406"/>
                    </a:lnTo>
                    <a:lnTo>
                      <a:pt x="177" y="400"/>
                    </a:lnTo>
                    <a:lnTo>
                      <a:pt x="201" y="394"/>
                    </a:lnTo>
                    <a:lnTo>
                      <a:pt x="207" y="388"/>
                    </a:lnTo>
                    <a:lnTo>
                      <a:pt x="213" y="388"/>
                    </a:lnTo>
                    <a:lnTo>
                      <a:pt x="213" y="377"/>
                    </a:lnTo>
                    <a:lnTo>
                      <a:pt x="207" y="365"/>
                    </a:lnTo>
                    <a:lnTo>
                      <a:pt x="213" y="353"/>
                    </a:lnTo>
                    <a:lnTo>
                      <a:pt x="201" y="341"/>
                    </a:lnTo>
                    <a:lnTo>
                      <a:pt x="201" y="341"/>
                    </a:lnTo>
                    <a:lnTo>
                      <a:pt x="195" y="353"/>
                    </a:lnTo>
                    <a:lnTo>
                      <a:pt x="183" y="365"/>
                    </a:lnTo>
                    <a:lnTo>
                      <a:pt x="171" y="359"/>
                    </a:lnTo>
                    <a:lnTo>
                      <a:pt x="165" y="365"/>
                    </a:lnTo>
                    <a:lnTo>
                      <a:pt x="154" y="359"/>
                    </a:lnTo>
                    <a:lnTo>
                      <a:pt x="130" y="371"/>
                    </a:lnTo>
                    <a:lnTo>
                      <a:pt x="130" y="359"/>
                    </a:lnTo>
                    <a:lnTo>
                      <a:pt x="124" y="359"/>
                    </a:lnTo>
                    <a:lnTo>
                      <a:pt x="118" y="359"/>
                    </a:lnTo>
                    <a:lnTo>
                      <a:pt x="112" y="365"/>
                    </a:lnTo>
                    <a:lnTo>
                      <a:pt x="112" y="359"/>
                    </a:lnTo>
                    <a:lnTo>
                      <a:pt x="112" y="347"/>
                    </a:lnTo>
                    <a:lnTo>
                      <a:pt x="112" y="341"/>
                    </a:lnTo>
                    <a:lnTo>
                      <a:pt x="101" y="341"/>
                    </a:lnTo>
                    <a:lnTo>
                      <a:pt x="89" y="341"/>
                    </a:lnTo>
                    <a:lnTo>
                      <a:pt x="77" y="329"/>
                    </a:lnTo>
                    <a:lnTo>
                      <a:pt x="77" y="318"/>
                    </a:lnTo>
                    <a:lnTo>
                      <a:pt x="59" y="318"/>
                    </a:lnTo>
                    <a:lnTo>
                      <a:pt x="54" y="312"/>
                    </a:lnTo>
                    <a:lnTo>
                      <a:pt x="42" y="312"/>
                    </a:lnTo>
                    <a:lnTo>
                      <a:pt x="24" y="300"/>
                    </a:lnTo>
                    <a:lnTo>
                      <a:pt x="18" y="306"/>
                    </a:lnTo>
                    <a:lnTo>
                      <a:pt x="0" y="294"/>
                    </a:lnTo>
                    <a:close/>
                  </a:path>
                </a:pathLst>
              </a:custGeom>
              <a:solidFill>
                <a:srgbClr val="CCCCFF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4" name="Freeform 677">
                <a:extLst>
                  <a:ext uri="{FF2B5EF4-FFF2-40B4-BE49-F238E27FC236}">
                    <a16:creationId xmlns:a16="http://schemas.microsoft.com/office/drawing/2014/main" id="{D80D4E65-3DD7-4C8D-A7E0-E146466BF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1000" y="4857750"/>
                <a:ext cx="504825" cy="336550"/>
              </a:xfrm>
              <a:custGeom>
                <a:avLst/>
                <a:gdLst>
                  <a:gd name="T0" fmla="*/ 142 w 318"/>
                  <a:gd name="T1" fmla="*/ 53 h 212"/>
                  <a:gd name="T2" fmla="*/ 159 w 318"/>
                  <a:gd name="T3" fmla="*/ 59 h 212"/>
                  <a:gd name="T4" fmla="*/ 165 w 318"/>
                  <a:gd name="T5" fmla="*/ 30 h 212"/>
                  <a:gd name="T6" fmla="*/ 165 w 318"/>
                  <a:gd name="T7" fmla="*/ 12 h 212"/>
                  <a:gd name="T8" fmla="*/ 159 w 318"/>
                  <a:gd name="T9" fmla="*/ 6 h 212"/>
                  <a:gd name="T10" fmla="*/ 171 w 318"/>
                  <a:gd name="T11" fmla="*/ 0 h 212"/>
                  <a:gd name="T12" fmla="*/ 189 w 318"/>
                  <a:gd name="T13" fmla="*/ 0 h 212"/>
                  <a:gd name="T14" fmla="*/ 195 w 318"/>
                  <a:gd name="T15" fmla="*/ 12 h 212"/>
                  <a:gd name="T16" fmla="*/ 207 w 318"/>
                  <a:gd name="T17" fmla="*/ 0 h 212"/>
                  <a:gd name="T18" fmla="*/ 218 w 318"/>
                  <a:gd name="T19" fmla="*/ 6 h 212"/>
                  <a:gd name="T20" fmla="*/ 230 w 318"/>
                  <a:gd name="T21" fmla="*/ 18 h 212"/>
                  <a:gd name="T22" fmla="*/ 230 w 318"/>
                  <a:gd name="T23" fmla="*/ 36 h 212"/>
                  <a:gd name="T24" fmla="*/ 242 w 318"/>
                  <a:gd name="T25" fmla="*/ 59 h 212"/>
                  <a:gd name="T26" fmla="*/ 254 w 318"/>
                  <a:gd name="T27" fmla="*/ 77 h 212"/>
                  <a:gd name="T28" fmla="*/ 260 w 318"/>
                  <a:gd name="T29" fmla="*/ 95 h 212"/>
                  <a:gd name="T30" fmla="*/ 271 w 318"/>
                  <a:gd name="T31" fmla="*/ 83 h 212"/>
                  <a:gd name="T32" fmla="*/ 295 w 318"/>
                  <a:gd name="T33" fmla="*/ 100 h 212"/>
                  <a:gd name="T34" fmla="*/ 301 w 318"/>
                  <a:gd name="T35" fmla="*/ 118 h 212"/>
                  <a:gd name="T36" fmla="*/ 307 w 318"/>
                  <a:gd name="T37" fmla="*/ 142 h 212"/>
                  <a:gd name="T38" fmla="*/ 313 w 318"/>
                  <a:gd name="T39" fmla="*/ 159 h 212"/>
                  <a:gd name="T40" fmla="*/ 318 w 318"/>
                  <a:gd name="T41" fmla="*/ 189 h 212"/>
                  <a:gd name="T42" fmla="*/ 295 w 318"/>
                  <a:gd name="T43" fmla="*/ 195 h 212"/>
                  <a:gd name="T44" fmla="*/ 271 w 318"/>
                  <a:gd name="T45" fmla="*/ 195 h 212"/>
                  <a:gd name="T46" fmla="*/ 271 w 318"/>
                  <a:gd name="T47" fmla="*/ 206 h 212"/>
                  <a:gd name="T48" fmla="*/ 260 w 318"/>
                  <a:gd name="T49" fmla="*/ 206 h 212"/>
                  <a:gd name="T50" fmla="*/ 254 w 318"/>
                  <a:gd name="T51" fmla="*/ 201 h 212"/>
                  <a:gd name="T52" fmla="*/ 230 w 318"/>
                  <a:gd name="T53" fmla="*/ 195 h 212"/>
                  <a:gd name="T54" fmla="*/ 201 w 318"/>
                  <a:gd name="T55" fmla="*/ 195 h 212"/>
                  <a:gd name="T56" fmla="*/ 183 w 318"/>
                  <a:gd name="T57" fmla="*/ 183 h 212"/>
                  <a:gd name="T58" fmla="*/ 171 w 318"/>
                  <a:gd name="T59" fmla="*/ 177 h 212"/>
                  <a:gd name="T60" fmla="*/ 154 w 318"/>
                  <a:gd name="T61" fmla="*/ 165 h 212"/>
                  <a:gd name="T62" fmla="*/ 136 w 318"/>
                  <a:gd name="T63" fmla="*/ 165 h 212"/>
                  <a:gd name="T64" fmla="*/ 124 w 318"/>
                  <a:gd name="T65" fmla="*/ 177 h 212"/>
                  <a:gd name="T66" fmla="*/ 118 w 318"/>
                  <a:gd name="T67" fmla="*/ 189 h 212"/>
                  <a:gd name="T68" fmla="*/ 101 w 318"/>
                  <a:gd name="T69" fmla="*/ 195 h 212"/>
                  <a:gd name="T70" fmla="*/ 95 w 318"/>
                  <a:gd name="T71" fmla="*/ 201 h 212"/>
                  <a:gd name="T72" fmla="*/ 59 w 318"/>
                  <a:gd name="T73" fmla="*/ 212 h 212"/>
                  <a:gd name="T74" fmla="*/ 59 w 318"/>
                  <a:gd name="T75" fmla="*/ 201 h 212"/>
                  <a:gd name="T76" fmla="*/ 42 w 318"/>
                  <a:gd name="T77" fmla="*/ 201 h 212"/>
                  <a:gd name="T78" fmla="*/ 36 w 318"/>
                  <a:gd name="T79" fmla="*/ 201 h 212"/>
                  <a:gd name="T80" fmla="*/ 24 w 318"/>
                  <a:gd name="T81" fmla="*/ 189 h 212"/>
                  <a:gd name="T82" fmla="*/ 6 w 318"/>
                  <a:gd name="T83" fmla="*/ 153 h 212"/>
                  <a:gd name="T84" fmla="*/ 0 w 318"/>
                  <a:gd name="T85" fmla="*/ 142 h 212"/>
                  <a:gd name="T86" fmla="*/ 6 w 318"/>
                  <a:gd name="T87" fmla="*/ 130 h 212"/>
                  <a:gd name="T88" fmla="*/ 18 w 318"/>
                  <a:gd name="T89" fmla="*/ 112 h 212"/>
                  <a:gd name="T90" fmla="*/ 24 w 318"/>
                  <a:gd name="T91" fmla="*/ 95 h 212"/>
                  <a:gd name="T92" fmla="*/ 30 w 318"/>
                  <a:gd name="T93" fmla="*/ 83 h 212"/>
                  <a:gd name="T94" fmla="*/ 42 w 318"/>
                  <a:gd name="T95" fmla="*/ 89 h 212"/>
                  <a:gd name="T96" fmla="*/ 53 w 318"/>
                  <a:gd name="T97" fmla="*/ 83 h 212"/>
                  <a:gd name="T98" fmla="*/ 65 w 318"/>
                  <a:gd name="T99" fmla="*/ 65 h 212"/>
                  <a:gd name="T100" fmla="*/ 71 w 318"/>
                  <a:gd name="T101" fmla="*/ 65 h 212"/>
                  <a:gd name="T102" fmla="*/ 77 w 318"/>
                  <a:gd name="T103" fmla="*/ 65 h 212"/>
                  <a:gd name="T104" fmla="*/ 83 w 318"/>
                  <a:gd name="T105" fmla="*/ 65 h 212"/>
                  <a:gd name="T106" fmla="*/ 95 w 318"/>
                  <a:gd name="T107" fmla="*/ 77 h 212"/>
                  <a:gd name="T108" fmla="*/ 112 w 318"/>
                  <a:gd name="T109" fmla="*/ 77 h 212"/>
                  <a:gd name="T110" fmla="*/ 118 w 318"/>
                  <a:gd name="T111" fmla="*/ 59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18" h="212">
                    <a:moveTo>
                      <a:pt x="118" y="59"/>
                    </a:moveTo>
                    <a:lnTo>
                      <a:pt x="142" y="53"/>
                    </a:lnTo>
                    <a:lnTo>
                      <a:pt x="154" y="59"/>
                    </a:lnTo>
                    <a:lnTo>
                      <a:pt x="159" y="59"/>
                    </a:lnTo>
                    <a:lnTo>
                      <a:pt x="159" y="36"/>
                    </a:lnTo>
                    <a:lnTo>
                      <a:pt x="165" y="30"/>
                    </a:lnTo>
                    <a:lnTo>
                      <a:pt x="165" y="18"/>
                    </a:lnTo>
                    <a:lnTo>
                      <a:pt x="165" y="12"/>
                    </a:lnTo>
                    <a:lnTo>
                      <a:pt x="154" y="12"/>
                    </a:lnTo>
                    <a:lnTo>
                      <a:pt x="159" y="6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7" y="0"/>
                    </a:lnTo>
                    <a:lnTo>
                      <a:pt x="189" y="0"/>
                    </a:lnTo>
                    <a:lnTo>
                      <a:pt x="189" y="6"/>
                    </a:lnTo>
                    <a:lnTo>
                      <a:pt x="195" y="12"/>
                    </a:lnTo>
                    <a:lnTo>
                      <a:pt x="201" y="0"/>
                    </a:lnTo>
                    <a:lnTo>
                      <a:pt x="207" y="0"/>
                    </a:lnTo>
                    <a:lnTo>
                      <a:pt x="207" y="12"/>
                    </a:lnTo>
                    <a:lnTo>
                      <a:pt x="218" y="6"/>
                    </a:lnTo>
                    <a:lnTo>
                      <a:pt x="224" y="12"/>
                    </a:lnTo>
                    <a:lnTo>
                      <a:pt x="230" y="18"/>
                    </a:lnTo>
                    <a:lnTo>
                      <a:pt x="236" y="24"/>
                    </a:lnTo>
                    <a:lnTo>
                      <a:pt x="230" y="36"/>
                    </a:lnTo>
                    <a:lnTo>
                      <a:pt x="230" y="47"/>
                    </a:lnTo>
                    <a:lnTo>
                      <a:pt x="242" y="59"/>
                    </a:lnTo>
                    <a:lnTo>
                      <a:pt x="254" y="65"/>
                    </a:lnTo>
                    <a:lnTo>
                      <a:pt x="254" y="77"/>
                    </a:lnTo>
                    <a:lnTo>
                      <a:pt x="254" y="83"/>
                    </a:lnTo>
                    <a:lnTo>
                      <a:pt x="260" y="95"/>
                    </a:lnTo>
                    <a:lnTo>
                      <a:pt x="260" y="95"/>
                    </a:lnTo>
                    <a:lnTo>
                      <a:pt x="271" y="83"/>
                    </a:lnTo>
                    <a:lnTo>
                      <a:pt x="295" y="95"/>
                    </a:lnTo>
                    <a:lnTo>
                      <a:pt x="295" y="100"/>
                    </a:lnTo>
                    <a:lnTo>
                      <a:pt x="307" y="106"/>
                    </a:lnTo>
                    <a:lnTo>
                      <a:pt x="301" y="118"/>
                    </a:lnTo>
                    <a:lnTo>
                      <a:pt x="301" y="130"/>
                    </a:lnTo>
                    <a:lnTo>
                      <a:pt x="307" y="142"/>
                    </a:lnTo>
                    <a:lnTo>
                      <a:pt x="307" y="148"/>
                    </a:lnTo>
                    <a:lnTo>
                      <a:pt x="313" y="159"/>
                    </a:lnTo>
                    <a:lnTo>
                      <a:pt x="307" y="171"/>
                    </a:lnTo>
                    <a:lnTo>
                      <a:pt x="318" y="189"/>
                    </a:lnTo>
                    <a:lnTo>
                      <a:pt x="318" y="195"/>
                    </a:lnTo>
                    <a:lnTo>
                      <a:pt x="295" y="195"/>
                    </a:lnTo>
                    <a:lnTo>
                      <a:pt x="283" y="183"/>
                    </a:lnTo>
                    <a:lnTo>
                      <a:pt x="271" y="195"/>
                    </a:lnTo>
                    <a:lnTo>
                      <a:pt x="277" y="201"/>
                    </a:lnTo>
                    <a:lnTo>
                      <a:pt x="271" y="206"/>
                    </a:lnTo>
                    <a:lnTo>
                      <a:pt x="265" y="212"/>
                    </a:lnTo>
                    <a:lnTo>
                      <a:pt x="260" y="206"/>
                    </a:lnTo>
                    <a:lnTo>
                      <a:pt x="260" y="201"/>
                    </a:lnTo>
                    <a:lnTo>
                      <a:pt x="254" y="201"/>
                    </a:lnTo>
                    <a:lnTo>
                      <a:pt x="236" y="195"/>
                    </a:lnTo>
                    <a:lnTo>
                      <a:pt x="230" y="195"/>
                    </a:lnTo>
                    <a:lnTo>
                      <a:pt x="218" y="206"/>
                    </a:lnTo>
                    <a:lnTo>
                      <a:pt x="201" y="195"/>
                    </a:lnTo>
                    <a:lnTo>
                      <a:pt x="189" y="189"/>
                    </a:lnTo>
                    <a:lnTo>
                      <a:pt x="183" y="183"/>
                    </a:lnTo>
                    <a:lnTo>
                      <a:pt x="177" y="177"/>
                    </a:lnTo>
                    <a:lnTo>
                      <a:pt x="171" y="177"/>
                    </a:lnTo>
                    <a:lnTo>
                      <a:pt x="165" y="165"/>
                    </a:lnTo>
                    <a:lnTo>
                      <a:pt x="154" y="165"/>
                    </a:lnTo>
                    <a:lnTo>
                      <a:pt x="142" y="159"/>
                    </a:lnTo>
                    <a:lnTo>
                      <a:pt x="136" y="165"/>
                    </a:lnTo>
                    <a:lnTo>
                      <a:pt x="136" y="171"/>
                    </a:lnTo>
                    <a:lnTo>
                      <a:pt x="124" y="177"/>
                    </a:lnTo>
                    <a:lnTo>
                      <a:pt x="124" y="183"/>
                    </a:lnTo>
                    <a:lnTo>
                      <a:pt x="118" y="189"/>
                    </a:lnTo>
                    <a:lnTo>
                      <a:pt x="101" y="183"/>
                    </a:lnTo>
                    <a:lnTo>
                      <a:pt x="101" y="195"/>
                    </a:lnTo>
                    <a:lnTo>
                      <a:pt x="95" y="195"/>
                    </a:lnTo>
                    <a:lnTo>
                      <a:pt x="95" y="201"/>
                    </a:lnTo>
                    <a:lnTo>
                      <a:pt x="83" y="206"/>
                    </a:lnTo>
                    <a:lnTo>
                      <a:pt x="59" y="212"/>
                    </a:lnTo>
                    <a:lnTo>
                      <a:pt x="59" y="206"/>
                    </a:lnTo>
                    <a:lnTo>
                      <a:pt x="59" y="201"/>
                    </a:lnTo>
                    <a:lnTo>
                      <a:pt x="48" y="206"/>
                    </a:lnTo>
                    <a:lnTo>
                      <a:pt x="42" y="201"/>
                    </a:lnTo>
                    <a:lnTo>
                      <a:pt x="36" y="201"/>
                    </a:lnTo>
                    <a:lnTo>
                      <a:pt x="36" y="201"/>
                    </a:lnTo>
                    <a:lnTo>
                      <a:pt x="30" y="195"/>
                    </a:lnTo>
                    <a:lnTo>
                      <a:pt x="24" y="189"/>
                    </a:lnTo>
                    <a:lnTo>
                      <a:pt x="18" y="171"/>
                    </a:lnTo>
                    <a:lnTo>
                      <a:pt x="6" y="153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36"/>
                    </a:lnTo>
                    <a:lnTo>
                      <a:pt x="6" y="130"/>
                    </a:lnTo>
                    <a:lnTo>
                      <a:pt x="6" y="118"/>
                    </a:lnTo>
                    <a:lnTo>
                      <a:pt x="18" y="112"/>
                    </a:lnTo>
                    <a:lnTo>
                      <a:pt x="18" y="100"/>
                    </a:lnTo>
                    <a:lnTo>
                      <a:pt x="24" y="95"/>
                    </a:lnTo>
                    <a:lnTo>
                      <a:pt x="24" y="83"/>
                    </a:lnTo>
                    <a:lnTo>
                      <a:pt x="30" y="83"/>
                    </a:lnTo>
                    <a:lnTo>
                      <a:pt x="30" y="77"/>
                    </a:lnTo>
                    <a:lnTo>
                      <a:pt x="42" y="89"/>
                    </a:lnTo>
                    <a:lnTo>
                      <a:pt x="48" y="89"/>
                    </a:lnTo>
                    <a:lnTo>
                      <a:pt x="53" y="83"/>
                    </a:lnTo>
                    <a:lnTo>
                      <a:pt x="53" y="71"/>
                    </a:lnTo>
                    <a:lnTo>
                      <a:pt x="65" y="65"/>
                    </a:lnTo>
                    <a:lnTo>
                      <a:pt x="65" y="65"/>
                    </a:lnTo>
                    <a:lnTo>
                      <a:pt x="71" y="65"/>
                    </a:lnTo>
                    <a:lnTo>
                      <a:pt x="71" y="65"/>
                    </a:lnTo>
                    <a:lnTo>
                      <a:pt x="77" y="65"/>
                    </a:lnTo>
                    <a:lnTo>
                      <a:pt x="77" y="65"/>
                    </a:lnTo>
                    <a:lnTo>
                      <a:pt x="83" y="65"/>
                    </a:lnTo>
                    <a:lnTo>
                      <a:pt x="89" y="71"/>
                    </a:lnTo>
                    <a:lnTo>
                      <a:pt x="95" y="77"/>
                    </a:lnTo>
                    <a:lnTo>
                      <a:pt x="106" y="77"/>
                    </a:lnTo>
                    <a:lnTo>
                      <a:pt x="112" y="77"/>
                    </a:lnTo>
                    <a:lnTo>
                      <a:pt x="112" y="65"/>
                    </a:lnTo>
                    <a:lnTo>
                      <a:pt x="118" y="59"/>
                    </a:lnTo>
                    <a:close/>
                  </a:path>
                </a:pathLst>
              </a:custGeom>
              <a:solidFill>
                <a:srgbClr val="CCCCFF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5" name="Freeform 678">
                <a:extLst>
                  <a:ext uri="{FF2B5EF4-FFF2-40B4-BE49-F238E27FC236}">
                    <a16:creationId xmlns:a16="http://schemas.microsoft.com/office/drawing/2014/main" id="{C8152F1D-0EF1-4813-B0EC-49C9536A5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038" y="5008563"/>
                <a:ext cx="588963" cy="457200"/>
              </a:xfrm>
              <a:custGeom>
                <a:avLst/>
                <a:gdLst>
                  <a:gd name="T0" fmla="*/ 271 w 371"/>
                  <a:gd name="T1" fmla="*/ 58 h 288"/>
                  <a:gd name="T2" fmla="*/ 294 w 371"/>
                  <a:gd name="T3" fmla="*/ 47 h 288"/>
                  <a:gd name="T4" fmla="*/ 330 w 371"/>
                  <a:gd name="T5" fmla="*/ 70 h 288"/>
                  <a:gd name="T6" fmla="*/ 324 w 371"/>
                  <a:gd name="T7" fmla="*/ 88 h 288"/>
                  <a:gd name="T8" fmla="*/ 312 w 371"/>
                  <a:gd name="T9" fmla="*/ 106 h 288"/>
                  <a:gd name="T10" fmla="*/ 288 w 371"/>
                  <a:gd name="T11" fmla="*/ 117 h 288"/>
                  <a:gd name="T12" fmla="*/ 271 w 371"/>
                  <a:gd name="T13" fmla="*/ 135 h 288"/>
                  <a:gd name="T14" fmla="*/ 294 w 371"/>
                  <a:gd name="T15" fmla="*/ 159 h 288"/>
                  <a:gd name="T16" fmla="*/ 312 w 371"/>
                  <a:gd name="T17" fmla="*/ 164 h 288"/>
                  <a:gd name="T18" fmla="*/ 330 w 371"/>
                  <a:gd name="T19" fmla="*/ 176 h 288"/>
                  <a:gd name="T20" fmla="*/ 365 w 371"/>
                  <a:gd name="T21" fmla="*/ 235 h 288"/>
                  <a:gd name="T22" fmla="*/ 365 w 371"/>
                  <a:gd name="T23" fmla="*/ 247 h 288"/>
                  <a:gd name="T24" fmla="*/ 324 w 371"/>
                  <a:gd name="T25" fmla="*/ 259 h 288"/>
                  <a:gd name="T26" fmla="*/ 300 w 371"/>
                  <a:gd name="T27" fmla="*/ 276 h 288"/>
                  <a:gd name="T28" fmla="*/ 271 w 371"/>
                  <a:gd name="T29" fmla="*/ 288 h 288"/>
                  <a:gd name="T30" fmla="*/ 235 w 371"/>
                  <a:gd name="T31" fmla="*/ 259 h 288"/>
                  <a:gd name="T32" fmla="*/ 218 w 371"/>
                  <a:gd name="T33" fmla="*/ 241 h 288"/>
                  <a:gd name="T34" fmla="*/ 177 w 371"/>
                  <a:gd name="T35" fmla="*/ 247 h 288"/>
                  <a:gd name="T36" fmla="*/ 159 w 371"/>
                  <a:gd name="T37" fmla="*/ 241 h 288"/>
                  <a:gd name="T38" fmla="*/ 135 w 371"/>
                  <a:gd name="T39" fmla="*/ 247 h 288"/>
                  <a:gd name="T40" fmla="*/ 112 w 371"/>
                  <a:gd name="T41" fmla="*/ 247 h 288"/>
                  <a:gd name="T42" fmla="*/ 88 w 371"/>
                  <a:gd name="T43" fmla="*/ 265 h 288"/>
                  <a:gd name="T44" fmla="*/ 82 w 371"/>
                  <a:gd name="T45" fmla="*/ 253 h 288"/>
                  <a:gd name="T46" fmla="*/ 71 w 371"/>
                  <a:gd name="T47" fmla="*/ 223 h 288"/>
                  <a:gd name="T48" fmla="*/ 65 w 371"/>
                  <a:gd name="T49" fmla="*/ 194 h 288"/>
                  <a:gd name="T50" fmla="*/ 41 w 371"/>
                  <a:gd name="T51" fmla="*/ 188 h 288"/>
                  <a:gd name="T52" fmla="*/ 23 w 371"/>
                  <a:gd name="T53" fmla="*/ 176 h 288"/>
                  <a:gd name="T54" fmla="*/ 0 w 371"/>
                  <a:gd name="T55" fmla="*/ 159 h 288"/>
                  <a:gd name="T56" fmla="*/ 6 w 371"/>
                  <a:gd name="T57" fmla="*/ 147 h 288"/>
                  <a:gd name="T58" fmla="*/ 6 w 371"/>
                  <a:gd name="T59" fmla="*/ 129 h 288"/>
                  <a:gd name="T60" fmla="*/ 12 w 371"/>
                  <a:gd name="T61" fmla="*/ 100 h 288"/>
                  <a:gd name="T62" fmla="*/ 47 w 371"/>
                  <a:gd name="T63" fmla="*/ 100 h 288"/>
                  <a:gd name="T64" fmla="*/ 71 w 371"/>
                  <a:gd name="T65" fmla="*/ 111 h 288"/>
                  <a:gd name="T66" fmla="*/ 88 w 371"/>
                  <a:gd name="T67" fmla="*/ 106 h 288"/>
                  <a:gd name="T68" fmla="*/ 106 w 371"/>
                  <a:gd name="T69" fmla="*/ 100 h 288"/>
                  <a:gd name="T70" fmla="*/ 118 w 371"/>
                  <a:gd name="T71" fmla="*/ 76 h 288"/>
                  <a:gd name="T72" fmla="*/ 118 w 371"/>
                  <a:gd name="T73" fmla="*/ 47 h 288"/>
                  <a:gd name="T74" fmla="*/ 118 w 371"/>
                  <a:gd name="T75" fmla="*/ 11 h 288"/>
                  <a:gd name="T76" fmla="*/ 124 w 371"/>
                  <a:gd name="T77" fmla="*/ 0 h 288"/>
                  <a:gd name="T78" fmla="*/ 188 w 371"/>
                  <a:gd name="T79" fmla="*/ 41 h 288"/>
                  <a:gd name="T80" fmla="*/ 224 w 371"/>
                  <a:gd name="T81" fmla="*/ 58 h 288"/>
                  <a:gd name="T82" fmla="*/ 235 w 371"/>
                  <a:gd name="T83" fmla="*/ 64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1" h="288">
                    <a:moveTo>
                      <a:pt x="247" y="47"/>
                    </a:moveTo>
                    <a:lnTo>
                      <a:pt x="265" y="53"/>
                    </a:lnTo>
                    <a:lnTo>
                      <a:pt x="271" y="58"/>
                    </a:lnTo>
                    <a:lnTo>
                      <a:pt x="277" y="53"/>
                    </a:lnTo>
                    <a:lnTo>
                      <a:pt x="283" y="41"/>
                    </a:lnTo>
                    <a:lnTo>
                      <a:pt x="294" y="47"/>
                    </a:lnTo>
                    <a:lnTo>
                      <a:pt x="306" y="41"/>
                    </a:lnTo>
                    <a:lnTo>
                      <a:pt x="324" y="64"/>
                    </a:lnTo>
                    <a:lnTo>
                      <a:pt x="330" y="70"/>
                    </a:lnTo>
                    <a:lnTo>
                      <a:pt x="336" y="76"/>
                    </a:lnTo>
                    <a:lnTo>
                      <a:pt x="324" y="82"/>
                    </a:lnTo>
                    <a:lnTo>
                      <a:pt x="324" y="88"/>
                    </a:lnTo>
                    <a:lnTo>
                      <a:pt x="324" y="94"/>
                    </a:lnTo>
                    <a:lnTo>
                      <a:pt x="324" y="94"/>
                    </a:lnTo>
                    <a:lnTo>
                      <a:pt x="312" y="106"/>
                    </a:lnTo>
                    <a:lnTo>
                      <a:pt x="300" y="106"/>
                    </a:lnTo>
                    <a:lnTo>
                      <a:pt x="294" y="117"/>
                    </a:lnTo>
                    <a:lnTo>
                      <a:pt x="288" y="117"/>
                    </a:lnTo>
                    <a:lnTo>
                      <a:pt x="283" y="129"/>
                    </a:lnTo>
                    <a:lnTo>
                      <a:pt x="277" y="129"/>
                    </a:lnTo>
                    <a:lnTo>
                      <a:pt x="271" y="135"/>
                    </a:lnTo>
                    <a:lnTo>
                      <a:pt x="277" y="141"/>
                    </a:lnTo>
                    <a:lnTo>
                      <a:pt x="283" y="141"/>
                    </a:lnTo>
                    <a:lnTo>
                      <a:pt x="294" y="159"/>
                    </a:lnTo>
                    <a:lnTo>
                      <a:pt x="300" y="153"/>
                    </a:lnTo>
                    <a:lnTo>
                      <a:pt x="312" y="153"/>
                    </a:lnTo>
                    <a:lnTo>
                      <a:pt x="312" y="164"/>
                    </a:lnTo>
                    <a:lnTo>
                      <a:pt x="324" y="176"/>
                    </a:lnTo>
                    <a:lnTo>
                      <a:pt x="324" y="176"/>
                    </a:lnTo>
                    <a:lnTo>
                      <a:pt x="330" y="176"/>
                    </a:lnTo>
                    <a:lnTo>
                      <a:pt x="341" y="194"/>
                    </a:lnTo>
                    <a:lnTo>
                      <a:pt x="359" y="217"/>
                    </a:lnTo>
                    <a:lnTo>
                      <a:pt x="365" y="235"/>
                    </a:lnTo>
                    <a:lnTo>
                      <a:pt x="371" y="241"/>
                    </a:lnTo>
                    <a:lnTo>
                      <a:pt x="365" y="247"/>
                    </a:lnTo>
                    <a:lnTo>
                      <a:pt x="365" y="247"/>
                    </a:lnTo>
                    <a:lnTo>
                      <a:pt x="347" y="235"/>
                    </a:lnTo>
                    <a:lnTo>
                      <a:pt x="341" y="247"/>
                    </a:lnTo>
                    <a:lnTo>
                      <a:pt x="324" y="259"/>
                    </a:lnTo>
                    <a:lnTo>
                      <a:pt x="312" y="265"/>
                    </a:lnTo>
                    <a:lnTo>
                      <a:pt x="312" y="270"/>
                    </a:lnTo>
                    <a:lnTo>
                      <a:pt x="300" y="276"/>
                    </a:lnTo>
                    <a:lnTo>
                      <a:pt x="306" y="288"/>
                    </a:lnTo>
                    <a:lnTo>
                      <a:pt x="294" y="282"/>
                    </a:lnTo>
                    <a:lnTo>
                      <a:pt x="271" y="288"/>
                    </a:lnTo>
                    <a:lnTo>
                      <a:pt x="253" y="270"/>
                    </a:lnTo>
                    <a:lnTo>
                      <a:pt x="241" y="265"/>
                    </a:lnTo>
                    <a:lnTo>
                      <a:pt x="235" y="259"/>
                    </a:lnTo>
                    <a:lnTo>
                      <a:pt x="224" y="259"/>
                    </a:lnTo>
                    <a:lnTo>
                      <a:pt x="224" y="247"/>
                    </a:lnTo>
                    <a:lnTo>
                      <a:pt x="218" y="241"/>
                    </a:lnTo>
                    <a:lnTo>
                      <a:pt x="206" y="235"/>
                    </a:lnTo>
                    <a:lnTo>
                      <a:pt x="182" y="247"/>
                    </a:lnTo>
                    <a:lnTo>
                      <a:pt x="177" y="247"/>
                    </a:lnTo>
                    <a:lnTo>
                      <a:pt x="177" y="241"/>
                    </a:lnTo>
                    <a:lnTo>
                      <a:pt x="165" y="235"/>
                    </a:lnTo>
                    <a:lnTo>
                      <a:pt x="159" y="241"/>
                    </a:lnTo>
                    <a:lnTo>
                      <a:pt x="159" y="247"/>
                    </a:lnTo>
                    <a:lnTo>
                      <a:pt x="147" y="253"/>
                    </a:lnTo>
                    <a:lnTo>
                      <a:pt x="135" y="247"/>
                    </a:lnTo>
                    <a:lnTo>
                      <a:pt x="118" y="247"/>
                    </a:lnTo>
                    <a:lnTo>
                      <a:pt x="118" y="247"/>
                    </a:lnTo>
                    <a:lnTo>
                      <a:pt x="112" y="247"/>
                    </a:lnTo>
                    <a:lnTo>
                      <a:pt x="106" y="247"/>
                    </a:lnTo>
                    <a:lnTo>
                      <a:pt x="100" y="259"/>
                    </a:lnTo>
                    <a:lnTo>
                      <a:pt x="88" y="265"/>
                    </a:lnTo>
                    <a:lnTo>
                      <a:pt x="88" y="265"/>
                    </a:lnTo>
                    <a:lnTo>
                      <a:pt x="82" y="259"/>
                    </a:lnTo>
                    <a:lnTo>
                      <a:pt x="82" y="253"/>
                    </a:lnTo>
                    <a:lnTo>
                      <a:pt x="65" y="247"/>
                    </a:lnTo>
                    <a:lnTo>
                      <a:pt x="65" y="235"/>
                    </a:lnTo>
                    <a:lnTo>
                      <a:pt x="71" y="223"/>
                    </a:lnTo>
                    <a:lnTo>
                      <a:pt x="65" y="212"/>
                    </a:lnTo>
                    <a:lnTo>
                      <a:pt x="71" y="200"/>
                    </a:lnTo>
                    <a:lnTo>
                      <a:pt x="65" y="194"/>
                    </a:lnTo>
                    <a:lnTo>
                      <a:pt x="59" y="188"/>
                    </a:lnTo>
                    <a:lnTo>
                      <a:pt x="53" y="194"/>
                    </a:lnTo>
                    <a:lnTo>
                      <a:pt x="41" y="188"/>
                    </a:lnTo>
                    <a:lnTo>
                      <a:pt x="29" y="188"/>
                    </a:lnTo>
                    <a:lnTo>
                      <a:pt x="23" y="188"/>
                    </a:lnTo>
                    <a:lnTo>
                      <a:pt x="23" y="176"/>
                    </a:lnTo>
                    <a:lnTo>
                      <a:pt x="18" y="170"/>
                    </a:lnTo>
                    <a:lnTo>
                      <a:pt x="6" y="164"/>
                    </a:lnTo>
                    <a:lnTo>
                      <a:pt x="0" y="159"/>
                    </a:lnTo>
                    <a:lnTo>
                      <a:pt x="6" y="153"/>
                    </a:lnTo>
                    <a:lnTo>
                      <a:pt x="12" y="153"/>
                    </a:lnTo>
                    <a:lnTo>
                      <a:pt x="6" y="147"/>
                    </a:lnTo>
                    <a:lnTo>
                      <a:pt x="12" y="141"/>
                    </a:lnTo>
                    <a:lnTo>
                      <a:pt x="12" y="129"/>
                    </a:lnTo>
                    <a:lnTo>
                      <a:pt x="6" y="129"/>
                    </a:lnTo>
                    <a:lnTo>
                      <a:pt x="6" y="117"/>
                    </a:lnTo>
                    <a:lnTo>
                      <a:pt x="6" y="106"/>
                    </a:lnTo>
                    <a:lnTo>
                      <a:pt x="12" y="100"/>
                    </a:lnTo>
                    <a:lnTo>
                      <a:pt x="29" y="111"/>
                    </a:lnTo>
                    <a:lnTo>
                      <a:pt x="41" y="100"/>
                    </a:lnTo>
                    <a:lnTo>
                      <a:pt x="47" y="100"/>
                    </a:lnTo>
                    <a:lnTo>
                      <a:pt x="65" y="106"/>
                    </a:lnTo>
                    <a:lnTo>
                      <a:pt x="71" y="106"/>
                    </a:lnTo>
                    <a:lnTo>
                      <a:pt x="71" y="111"/>
                    </a:lnTo>
                    <a:lnTo>
                      <a:pt x="76" y="117"/>
                    </a:lnTo>
                    <a:lnTo>
                      <a:pt x="82" y="111"/>
                    </a:lnTo>
                    <a:lnTo>
                      <a:pt x="88" y="106"/>
                    </a:lnTo>
                    <a:lnTo>
                      <a:pt x="82" y="100"/>
                    </a:lnTo>
                    <a:lnTo>
                      <a:pt x="94" y="88"/>
                    </a:lnTo>
                    <a:lnTo>
                      <a:pt x="106" y="100"/>
                    </a:lnTo>
                    <a:lnTo>
                      <a:pt x="129" y="100"/>
                    </a:lnTo>
                    <a:lnTo>
                      <a:pt x="129" y="94"/>
                    </a:lnTo>
                    <a:lnTo>
                      <a:pt x="118" y="76"/>
                    </a:lnTo>
                    <a:lnTo>
                      <a:pt x="124" y="64"/>
                    </a:lnTo>
                    <a:lnTo>
                      <a:pt x="118" y="53"/>
                    </a:lnTo>
                    <a:lnTo>
                      <a:pt x="118" y="47"/>
                    </a:lnTo>
                    <a:lnTo>
                      <a:pt x="112" y="35"/>
                    </a:lnTo>
                    <a:lnTo>
                      <a:pt x="112" y="23"/>
                    </a:lnTo>
                    <a:lnTo>
                      <a:pt x="118" y="11"/>
                    </a:lnTo>
                    <a:lnTo>
                      <a:pt x="106" y="5"/>
                    </a:lnTo>
                    <a:lnTo>
                      <a:pt x="106" y="0"/>
                    </a:lnTo>
                    <a:lnTo>
                      <a:pt x="124" y="0"/>
                    </a:lnTo>
                    <a:lnTo>
                      <a:pt x="153" y="17"/>
                    </a:lnTo>
                    <a:lnTo>
                      <a:pt x="177" y="11"/>
                    </a:lnTo>
                    <a:lnTo>
                      <a:pt x="188" y="41"/>
                    </a:lnTo>
                    <a:lnTo>
                      <a:pt x="212" y="35"/>
                    </a:lnTo>
                    <a:lnTo>
                      <a:pt x="218" y="35"/>
                    </a:lnTo>
                    <a:lnTo>
                      <a:pt x="224" y="58"/>
                    </a:lnTo>
                    <a:lnTo>
                      <a:pt x="224" y="64"/>
                    </a:lnTo>
                    <a:lnTo>
                      <a:pt x="230" y="70"/>
                    </a:lnTo>
                    <a:lnTo>
                      <a:pt x="235" y="64"/>
                    </a:lnTo>
                    <a:lnTo>
                      <a:pt x="241" y="53"/>
                    </a:lnTo>
                    <a:lnTo>
                      <a:pt x="247" y="47"/>
                    </a:lnTo>
                    <a:close/>
                  </a:path>
                </a:pathLst>
              </a:custGeom>
              <a:solidFill>
                <a:srgbClr val="CCCCFF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6" name="Freeform 679">
                <a:extLst>
                  <a:ext uri="{FF2B5EF4-FFF2-40B4-BE49-F238E27FC236}">
                    <a16:creationId xmlns:a16="http://schemas.microsoft.com/office/drawing/2014/main" id="{E8740D37-473E-4545-B36D-D62FDAB2C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225" y="5362575"/>
                <a:ext cx="588963" cy="384175"/>
              </a:xfrm>
              <a:custGeom>
                <a:avLst/>
                <a:gdLst>
                  <a:gd name="T0" fmla="*/ 312 w 371"/>
                  <a:gd name="T1" fmla="*/ 24 h 242"/>
                  <a:gd name="T2" fmla="*/ 335 w 371"/>
                  <a:gd name="T3" fmla="*/ 42 h 242"/>
                  <a:gd name="T4" fmla="*/ 353 w 371"/>
                  <a:gd name="T5" fmla="*/ 24 h 242"/>
                  <a:gd name="T6" fmla="*/ 371 w 371"/>
                  <a:gd name="T7" fmla="*/ 0 h 242"/>
                  <a:gd name="T8" fmla="*/ 371 w 371"/>
                  <a:gd name="T9" fmla="*/ 12 h 242"/>
                  <a:gd name="T10" fmla="*/ 359 w 371"/>
                  <a:gd name="T11" fmla="*/ 36 h 242"/>
                  <a:gd name="T12" fmla="*/ 359 w 371"/>
                  <a:gd name="T13" fmla="*/ 53 h 242"/>
                  <a:gd name="T14" fmla="*/ 347 w 371"/>
                  <a:gd name="T15" fmla="*/ 77 h 242"/>
                  <a:gd name="T16" fmla="*/ 347 w 371"/>
                  <a:gd name="T17" fmla="*/ 112 h 242"/>
                  <a:gd name="T18" fmla="*/ 347 w 371"/>
                  <a:gd name="T19" fmla="*/ 130 h 242"/>
                  <a:gd name="T20" fmla="*/ 341 w 371"/>
                  <a:gd name="T21" fmla="*/ 142 h 242"/>
                  <a:gd name="T22" fmla="*/ 347 w 371"/>
                  <a:gd name="T23" fmla="*/ 159 h 242"/>
                  <a:gd name="T24" fmla="*/ 359 w 371"/>
                  <a:gd name="T25" fmla="*/ 171 h 242"/>
                  <a:gd name="T26" fmla="*/ 359 w 371"/>
                  <a:gd name="T27" fmla="*/ 183 h 242"/>
                  <a:gd name="T28" fmla="*/ 371 w 371"/>
                  <a:gd name="T29" fmla="*/ 189 h 242"/>
                  <a:gd name="T30" fmla="*/ 359 w 371"/>
                  <a:gd name="T31" fmla="*/ 212 h 242"/>
                  <a:gd name="T32" fmla="*/ 359 w 371"/>
                  <a:gd name="T33" fmla="*/ 224 h 242"/>
                  <a:gd name="T34" fmla="*/ 353 w 371"/>
                  <a:gd name="T35" fmla="*/ 230 h 242"/>
                  <a:gd name="T36" fmla="*/ 312 w 371"/>
                  <a:gd name="T37" fmla="*/ 218 h 242"/>
                  <a:gd name="T38" fmla="*/ 288 w 371"/>
                  <a:gd name="T39" fmla="*/ 236 h 242"/>
                  <a:gd name="T40" fmla="*/ 259 w 371"/>
                  <a:gd name="T41" fmla="*/ 242 h 242"/>
                  <a:gd name="T42" fmla="*/ 253 w 371"/>
                  <a:gd name="T43" fmla="*/ 236 h 242"/>
                  <a:gd name="T44" fmla="*/ 229 w 371"/>
                  <a:gd name="T45" fmla="*/ 224 h 242"/>
                  <a:gd name="T46" fmla="*/ 194 w 371"/>
                  <a:gd name="T47" fmla="*/ 201 h 242"/>
                  <a:gd name="T48" fmla="*/ 176 w 371"/>
                  <a:gd name="T49" fmla="*/ 189 h 242"/>
                  <a:gd name="T50" fmla="*/ 159 w 371"/>
                  <a:gd name="T51" fmla="*/ 183 h 242"/>
                  <a:gd name="T52" fmla="*/ 147 w 371"/>
                  <a:gd name="T53" fmla="*/ 201 h 242"/>
                  <a:gd name="T54" fmla="*/ 123 w 371"/>
                  <a:gd name="T55" fmla="*/ 189 h 242"/>
                  <a:gd name="T56" fmla="*/ 117 w 371"/>
                  <a:gd name="T57" fmla="*/ 177 h 242"/>
                  <a:gd name="T58" fmla="*/ 106 w 371"/>
                  <a:gd name="T59" fmla="*/ 171 h 242"/>
                  <a:gd name="T60" fmla="*/ 94 w 371"/>
                  <a:gd name="T61" fmla="*/ 165 h 242"/>
                  <a:gd name="T62" fmla="*/ 76 w 371"/>
                  <a:gd name="T63" fmla="*/ 154 h 242"/>
                  <a:gd name="T64" fmla="*/ 35 w 371"/>
                  <a:gd name="T65" fmla="*/ 130 h 242"/>
                  <a:gd name="T66" fmla="*/ 35 w 371"/>
                  <a:gd name="T67" fmla="*/ 118 h 242"/>
                  <a:gd name="T68" fmla="*/ 41 w 371"/>
                  <a:gd name="T69" fmla="*/ 100 h 242"/>
                  <a:gd name="T70" fmla="*/ 23 w 371"/>
                  <a:gd name="T71" fmla="*/ 83 h 242"/>
                  <a:gd name="T72" fmla="*/ 6 w 371"/>
                  <a:gd name="T73" fmla="*/ 71 h 242"/>
                  <a:gd name="T74" fmla="*/ 6 w 371"/>
                  <a:gd name="T75" fmla="*/ 59 h 242"/>
                  <a:gd name="T76" fmla="*/ 11 w 371"/>
                  <a:gd name="T77" fmla="*/ 53 h 242"/>
                  <a:gd name="T78" fmla="*/ 17 w 371"/>
                  <a:gd name="T79" fmla="*/ 36 h 242"/>
                  <a:gd name="T80" fmla="*/ 23 w 371"/>
                  <a:gd name="T81" fmla="*/ 42 h 242"/>
                  <a:gd name="T82" fmla="*/ 41 w 371"/>
                  <a:gd name="T83" fmla="*/ 24 h 242"/>
                  <a:gd name="T84" fmla="*/ 53 w 371"/>
                  <a:gd name="T85" fmla="*/ 24 h 242"/>
                  <a:gd name="T86" fmla="*/ 70 w 371"/>
                  <a:gd name="T87" fmla="*/ 24 h 242"/>
                  <a:gd name="T88" fmla="*/ 94 w 371"/>
                  <a:gd name="T89" fmla="*/ 24 h 242"/>
                  <a:gd name="T90" fmla="*/ 100 w 371"/>
                  <a:gd name="T91" fmla="*/ 12 h 242"/>
                  <a:gd name="T92" fmla="*/ 112 w 371"/>
                  <a:gd name="T93" fmla="*/ 24 h 242"/>
                  <a:gd name="T94" fmla="*/ 141 w 371"/>
                  <a:gd name="T95" fmla="*/ 12 h 242"/>
                  <a:gd name="T96" fmla="*/ 159 w 371"/>
                  <a:gd name="T97" fmla="*/ 24 h 242"/>
                  <a:gd name="T98" fmla="*/ 170 w 371"/>
                  <a:gd name="T99" fmla="*/ 36 h 242"/>
                  <a:gd name="T100" fmla="*/ 188 w 371"/>
                  <a:gd name="T101" fmla="*/ 47 h 242"/>
                  <a:gd name="T102" fmla="*/ 229 w 371"/>
                  <a:gd name="T103" fmla="*/ 59 h 242"/>
                  <a:gd name="T104" fmla="*/ 235 w 371"/>
                  <a:gd name="T105" fmla="*/ 53 h 242"/>
                  <a:gd name="T106" fmla="*/ 247 w 371"/>
                  <a:gd name="T107" fmla="*/ 42 h 242"/>
                  <a:gd name="T108" fmla="*/ 276 w 371"/>
                  <a:gd name="T109" fmla="*/ 24 h 242"/>
                  <a:gd name="T110" fmla="*/ 300 w 371"/>
                  <a:gd name="T111" fmla="*/ 2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1" h="242">
                    <a:moveTo>
                      <a:pt x="300" y="24"/>
                    </a:moveTo>
                    <a:lnTo>
                      <a:pt x="312" y="24"/>
                    </a:lnTo>
                    <a:lnTo>
                      <a:pt x="318" y="36"/>
                    </a:lnTo>
                    <a:lnTo>
                      <a:pt x="335" y="42"/>
                    </a:lnTo>
                    <a:lnTo>
                      <a:pt x="347" y="30"/>
                    </a:lnTo>
                    <a:lnTo>
                      <a:pt x="353" y="24"/>
                    </a:lnTo>
                    <a:lnTo>
                      <a:pt x="359" y="6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1" y="12"/>
                    </a:lnTo>
                    <a:lnTo>
                      <a:pt x="365" y="36"/>
                    </a:lnTo>
                    <a:lnTo>
                      <a:pt x="359" y="36"/>
                    </a:lnTo>
                    <a:lnTo>
                      <a:pt x="359" y="47"/>
                    </a:lnTo>
                    <a:lnTo>
                      <a:pt x="359" y="53"/>
                    </a:lnTo>
                    <a:lnTo>
                      <a:pt x="359" y="59"/>
                    </a:lnTo>
                    <a:lnTo>
                      <a:pt x="347" y="77"/>
                    </a:lnTo>
                    <a:lnTo>
                      <a:pt x="335" y="83"/>
                    </a:lnTo>
                    <a:lnTo>
                      <a:pt x="347" y="112"/>
                    </a:lnTo>
                    <a:lnTo>
                      <a:pt x="347" y="118"/>
                    </a:lnTo>
                    <a:lnTo>
                      <a:pt x="347" y="130"/>
                    </a:lnTo>
                    <a:lnTo>
                      <a:pt x="341" y="130"/>
                    </a:lnTo>
                    <a:lnTo>
                      <a:pt x="341" y="142"/>
                    </a:lnTo>
                    <a:lnTo>
                      <a:pt x="347" y="148"/>
                    </a:lnTo>
                    <a:lnTo>
                      <a:pt x="347" y="159"/>
                    </a:lnTo>
                    <a:lnTo>
                      <a:pt x="359" y="165"/>
                    </a:lnTo>
                    <a:lnTo>
                      <a:pt x="359" y="171"/>
                    </a:lnTo>
                    <a:lnTo>
                      <a:pt x="359" y="177"/>
                    </a:lnTo>
                    <a:lnTo>
                      <a:pt x="359" y="183"/>
                    </a:lnTo>
                    <a:lnTo>
                      <a:pt x="365" y="183"/>
                    </a:lnTo>
                    <a:lnTo>
                      <a:pt x="371" y="189"/>
                    </a:lnTo>
                    <a:lnTo>
                      <a:pt x="365" y="201"/>
                    </a:lnTo>
                    <a:lnTo>
                      <a:pt x="359" y="212"/>
                    </a:lnTo>
                    <a:lnTo>
                      <a:pt x="359" y="218"/>
                    </a:lnTo>
                    <a:lnTo>
                      <a:pt x="359" y="224"/>
                    </a:lnTo>
                    <a:lnTo>
                      <a:pt x="359" y="230"/>
                    </a:lnTo>
                    <a:lnTo>
                      <a:pt x="353" y="230"/>
                    </a:lnTo>
                    <a:lnTo>
                      <a:pt x="335" y="224"/>
                    </a:lnTo>
                    <a:lnTo>
                      <a:pt x="312" y="218"/>
                    </a:lnTo>
                    <a:lnTo>
                      <a:pt x="294" y="224"/>
                    </a:lnTo>
                    <a:lnTo>
                      <a:pt x="288" y="236"/>
                    </a:lnTo>
                    <a:lnTo>
                      <a:pt x="265" y="236"/>
                    </a:lnTo>
                    <a:lnTo>
                      <a:pt x="259" y="242"/>
                    </a:lnTo>
                    <a:lnTo>
                      <a:pt x="259" y="242"/>
                    </a:lnTo>
                    <a:lnTo>
                      <a:pt x="253" y="236"/>
                    </a:lnTo>
                    <a:lnTo>
                      <a:pt x="241" y="230"/>
                    </a:lnTo>
                    <a:lnTo>
                      <a:pt x="229" y="224"/>
                    </a:lnTo>
                    <a:lnTo>
                      <a:pt x="218" y="207"/>
                    </a:lnTo>
                    <a:lnTo>
                      <a:pt x="194" y="201"/>
                    </a:lnTo>
                    <a:lnTo>
                      <a:pt x="182" y="201"/>
                    </a:lnTo>
                    <a:lnTo>
                      <a:pt x="176" y="189"/>
                    </a:lnTo>
                    <a:lnTo>
                      <a:pt x="165" y="189"/>
                    </a:lnTo>
                    <a:lnTo>
                      <a:pt x="159" y="183"/>
                    </a:lnTo>
                    <a:lnTo>
                      <a:pt x="153" y="189"/>
                    </a:lnTo>
                    <a:lnTo>
                      <a:pt x="147" y="201"/>
                    </a:lnTo>
                    <a:lnTo>
                      <a:pt x="135" y="201"/>
                    </a:lnTo>
                    <a:lnTo>
                      <a:pt x="123" y="189"/>
                    </a:lnTo>
                    <a:lnTo>
                      <a:pt x="123" y="177"/>
                    </a:lnTo>
                    <a:lnTo>
                      <a:pt x="117" y="177"/>
                    </a:lnTo>
                    <a:lnTo>
                      <a:pt x="112" y="171"/>
                    </a:lnTo>
                    <a:lnTo>
                      <a:pt x="106" y="171"/>
                    </a:lnTo>
                    <a:lnTo>
                      <a:pt x="100" y="165"/>
                    </a:lnTo>
                    <a:lnTo>
                      <a:pt x="94" y="165"/>
                    </a:lnTo>
                    <a:lnTo>
                      <a:pt x="88" y="154"/>
                    </a:lnTo>
                    <a:lnTo>
                      <a:pt x="76" y="154"/>
                    </a:lnTo>
                    <a:lnTo>
                      <a:pt x="59" y="154"/>
                    </a:lnTo>
                    <a:lnTo>
                      <a:pt x="35" y="130"/>
                    </a:lnTo>
                    <a:lnTo>
                      <a:pt x="35" y="118"/>
                    </a:lnTo>
                    <a:lnTo>
                      <a:pt x="35" y="118"/>
                    </a:lnTo>
                    <a:lnTo>
                      <a:pt x="41" y="106"/>
                    </a:lnTo>
                    <a:lnTo>
                      <a:pt x="41" y="100"/>
                    </a:lnTo>
                    <a:lnTo>
                      <a:pt x="41" y="95"/>
                    </a:lnTo>
                    <a:lnTo>
                      <a:pt x="23" y="83"/>
                    </a:lnTo>
                    <a:lnTo>
                      <a:pt x="23" y="77"/>
                    </a:lnTo>
                    <a:lnTo>
                      <a:pt x="6" y="71"/>
                    </a:lnTo>
                    <a:lnTo>
                      <a:pt x="0" y="65"/>
                    </a:lnTo>
                    <a:lnTo>
                      <a:pt x="6" y="59"/>
                    </a:lnTo>
                    <a:lnTo>
                      <a:pt x="6" y="53"/>
                    </a:lnTo>
                    <a:lnTo>
                      <a:pt x="11" y="53"/>
                    </a:lnTo>
                    <a:lnTo>
                      <a:pt x="11" y="42"/>
                    </a:lnTo>
                    <a:lnTo>
                      <a:pt x="17" y="36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35" y="36"/>
                    </a:lnTo>
                    <a:lnTo>
                      <a:pt x="41" y="24"/>
                    </a:lnTo>
                    <a:lnTo>
                      <a:pt x="47" y="24"/>
                    </a:lnTo>
                    <a:lnTo>
                      <a:pt x="53" y="24"/>
                    </a:lnTo>
                    <a:lnTo>
                      <a:pt x="53" y="24"/>
                    </a:lnTo>
                    <a:lnTo>
                      <a:pt x="70" y="24"/>
                    </a:lnTo>
                    <a:lnTo>
                      <a:pt x="82" y="30"/>
                    </a:lnTo>
                    <a:lnTo>
                      <a:pt x="94" y="24"/>
                    </a:lnTo>
                    <a:lnTo>
                      <a:pt x="94" y="18"/>
                    </a:lnTo>
                    <a:lnTo>
                      <a:pt x="100" y="12"/>
                    </a:lnTo>
                    <a:lnTo>
                      <a:pt x="112" y="18"/>
                    </a:lnTo>
                    <a:lnTo>
                      <a:pt x="112" y="24"/>
                    </a:lnTo>
                    <a:lnTo>
                      <a:pt x="117" y="24"/>
                    </a:lnTo>
                    <a:lnTo>
                      <a:pt x="141" y="12"/>
                    </a:lnTo>
                    <a:lnTo>
                      <a:pt x="153" y="18"/>
                    </a:lnTo>
                    <a:lnTo>
                      <a:pt x="159" y="24"/>
                    </a:lnTo>
                    <a:lnTo>
                      <a:pt x="159" y="36"/>
                    </a:lnTo>
                    <a:lnTo>
                      <a:pt x="170" y="36"/>
                    </a:lnTo>
                    <a:lnTo>
                      <a:pt x="176" y="42"/>
                    </a:lnTo>
                    <a:lnTo>
                      <a:pt x="188" y="47"/>
                    </a:lnTo>
                    <a:lnTo>
                      <a:pt x="206" y="65"/>
                    </a:lnTo>
                    <a:lnTo>
                      <a:pt x="229" y="59"/>
                    </a:lnTo>
                    <a:lnTo>
                      <a:pt x="241" y="65"/>
                    </a:lnTo>
                    <a:lnTo>
                      <a:pt x="235" y="53"/>
                    </a:lnTo>
                    <a:lnTo>
                      <a:pt x="247" y="47"/>
                    </a:lnTo>
                    <a:lnTo>
                      <a:pt x="247" y="42"/>
                    </a:lnTo>
                    <a:lnTo>
                      <a:pt x="259" y="36"/>
                    </a:lnTo>
                    <a:lnTo>
                      <a:pt x="276" y="24"/>
                    </a:lnTo>
                    <a:lnTo>
                      <a:pt x="282" y="12"/>
                    </a:lnTo>
                    <a:lnTo>
                      <a:pt x="300" y="24"/>
                    </a:lnTo>
                    <a:lnTo>
                      <a:pt x="300" y="24"/>
                    </a:lnTo>
                    <a:close/>
                  </a:path>
                </a:pathLst>
              </a:custGeom>
              <a:solidFill>
                <a:srgbClr val="CCCCFF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" name="Freeform 680">
                <a:extLst>
                  <a:ext uri="{FF2B5EF4-FFF2-40B4-BE49-F238E27FC236}">
                    <a16:creationId xmlns:a16="http://schemas.microsoft.com/office/drawing/2014/main" id="{09E0FAE5-DF63-4227-8FE7-6D327A5C4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038" y="5213350"/>
                <a:ext cx="477838" cy="720725"/>
              </a:xfrm>
              <a:custGeom>
                <a:avLst/>
                <a:gdLst>
                  <a:gd name="T0" fmla="*/ 47 w 301"/>
                  <a:gd name="T1" fmla="*/ 88 h 454"/>
                  <a:gd name="T2" fmla="*/ 71 w 301"/>
                  <a:gd name="T3" fmla="*/ 88 h 454"/>
                  <a:gd name="T4" fmla="*/ 77 w 301"/>
                  <a:gd name="T5" fmla="*/ 65 h 454"/>
                  <a:gd name="T6" fmla="*/ 53 w 301"/>
                  <a:gd name="T7" fmla="*/ 24 h 454"/>
                  <a:gd name="T8" fmla="*/ 47 w 301"/>
                  <a:gd name="T9" fmla="*/ 0 h 454"/>
                  <a:gd name="T10" fmla="*/ 89 w 301"/>
                  <a:gd name="T11" fmla="*/ 18 h 454"/>
                  <a:gd name="T12" fmla="*/ 124 w 301"/>
                  <a:gd name="T13" fmla="*/ 24 h 454"/>
                  <a:gd name="T14" fmla="*/ 148 w 301"/>
                  <a:gd name="T15" fmla="*/ 47 h 454"/>
                  <a:gd name="T16" fmla="*/ 159 w 301"/>
                  <a:gd name="T17" fmla="*/ 65 h 454"/>
                  <a:gd name="T18" fmla="*/ 171 w 301"/>
                  <a:gd name="T19" fmla="*/ 65 h 454"/>
                  <a:gd name="T20" fmla="*/ 177 w 301"/>
                  <a:gd name="T21" fmla="*/ 88 h 454"/>
                  <a:gd name="T22" fmla="*/ 154 w 301"/>
                  <a:gd name="T23" fmla="*/ 100 h 454"/>
                  <a:gd name="T24" fmla="*/ 130 w 301"/>
                  <a:gd name="T25" fmla="*/ 136 h 454"/>
                  <a:gd name="T26" fmla="*/ 118 w 301"/>
                  <a:gd name="T27" fmla="*/ 177 h 454"/>
                  <a:gd name="T28" fmla="*/ 124 w 301"/>
                  <a:gd name="T29" fmla="*/ 194 h 454"/>
                  <a:gd name="T30" fmla="*/ 112 w 301"/>
                  <a:gd name="T31" fmla="*/ 218 h 454"/>
                  <a:gd name="T32" fmla="*/ 124 w 301"/>
                  <a:gd name="T33" fmla="*/ 242 h 454"/>
                  <a:gd name="T34" fmla="*/ 142 w 301"/>
                  <a:gd name="T35" fmla="*/ 236 h 454"/>
                  <a:gd name="T36" fmla="*/ 165 w 301"/>
                  <a:gd name="T37" fmla="*/ 230 h 454"/>
                  <a:gd name="T38" fmla="*/ 177 w 301"/>
                  <a:gd name="T39" fmla="*/ 242 h 454"/>
                  <a:gd name="T40" fmla="*/ 189 w 301"/>
                  <a:gd name="T41" fmla="*/ 236 h 454"/>
                  <a:gd name="T42" fmla="*/ 195 w 301"/>
                  <a:gd name="T43" fmla="*/ 230 h 454"/>
                  <a:gd name="T44" fmla="*/ 201 w 301"/>
                  <a:gd name="T45" fmla="*/ 248 h 454"/>
                  <a:gd name="T46" fmla="*/ 218 w 301"/>
                  <a:gd name="T47" fmla="*/ 271 h 454"/>
                  <a:gd name="T48" fmla="*/ 242 w 301"/>
                  <a:gd name="T49" fmla="*/ 283 h 454"/>
                  <a:gd name="T50" fmla="*/ 260 w 301"/>
                  <a:gd name="T51" fmla="*/ 295 h 454"/>
                  <a:gd name="T52" fmla="*/ 283 w 301"/>
                  <a:gd name="T53" fmla="*/ 330 h 454"/>
                  <a:gd name="T54" fmla="*/ 289 w 301"/>
                  <a:gd name="T55" fmla="*/ 348 h 454"/>
                  <a:gd name="T56" fmla="*/ 295 w 301"/>
                  <a:gd name="T57" fmla="*/ 359 h 454"/>
                  <a:gd name="T58" fmla="*/ 271 w 301"/>
                  <a:gd name="T59" fmla="*/ 371 h 454"/>
                  <a:gd name="T60" fmla="*/ 254 w 301"/>
                  <a:gd name="T61" fmla="*/ 389 h 454"/>
                  <a:gd name="T62" fmla="*/ 236 w 301"/>
                  <a:gd name="T63" fmla="*/ 389 h 454"/>
                  <a:gd name="T64" fmla="*/ 236 w 301"/>
                  <a:gd name="T65" fmla="*/ 395 h 454"/>
                  <a:gd name="T66" fmla="*/ 218 w 301"/>
                  <a:gd name="T67" fmla="*/ 401 h 454"/>
                  <a:gd name="T68" fmla="*/ 189 w 301"/>
                  <a:gd name="T69" fmla="*/ 418 h 454"/>
                  <a:gd name="T70" fmla="*/ 165 w 301"/>
                  <a:gd name="T71" fmla="*/ 412 h 454"/>
                  <a:gd name="T72" fmla="*/ 154 w 301"/>
                  <a:gd name="T73" fmla="*/ 407 h 454"/>
                  <a:gd name="T74" fmla="*/ 142 w 301"/>
                  <a:gd name="T75" fmla="*/ 442 h 454"/>
                  <a:gd name="T76" fmla="*/ 112 w 301"/>
                  <a:gd name="T77" fmla="*/ 448 h 454"/>
                  <a:gd name="T78" fmla="*/ 77 w 301"/>
                  <a:gd name="T79" fmla="*/ 412 h 454"/>
                  <a:gd name="T80" fmla="*/ 71 w 301"/>
                  <a:gd name="T81" fmla="*/ 383 h 454"/>
                  <a:gd name="T82" fmla="*/ 42 w 301"/>
                  <a:gd name="T83" fmla="*/ 371 h 454"/>
                  <a:gd name="T84" fmla="*/ 47 w 301"/>
                  <a:gd name="T85" fmla="*/ 389 h 454"/>
                  <a:gd name="T86" fmla="*/ 24 w 301"/>
                  <a:gd name="T87" fmla="*/ 395 h 454"/>
                  <a:gd name="T88" fmla="*/ 18 w 301"/>
                  <a:gd name="T89" fmla="*/ 365 h 454"/>
                  <a:gd name="T90" fmla="*/ 12 w 301"/>
                  <a:gd name="T91" fmla="*/ 342 h 454"/>
                  <a:gd name="T92" fmla="*/ 24 w 301"/>
                  <a:gd name="T93" fmla="*/ 324 h 454"/>
                  <a:gd name="T94" fmla="*/ 24 w 301"/>
                  <a:gd name="T95" fmla="*/ 306 h 454"/>
                  <a:gd name="T96" fmla="*/ 30 w 301"/>
                  <a:gd name="T97" fmla="*/ 277 h 454"/>
                  <a:gd name="T98" fmla="*/ 24 w 301"/>
                  <a:gd name="T99" fmla="*/ 265 h 454"/>
                  <a:gd name="T100" fmla="*/ 12 w 301"/>
                  <a:gd name="T101" fmla="*/ 242 h 454"/>
                  <a:gd name="T102" fmla="*/ 12 w 301"/>
                  <a:gd name="T103" fmla="*/ 224 h 454"/>
                  <a:gd name="T104" fmla="*/ 0 w 301"/>
                  <a:gd name="T105" fmla="*/ 177 h 454"/>
                  <a:gd name="T106" fmla="*/ 24 w 301"/>
                  <a:gd name="T107" fmla="*/ 147 h 454"/>
                  <a:gd name="T108" fmla="*/ 30 w 301"/>
                  <a:gd name="T109" fmla="*/ 13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1" h="454">
                    <a:moveTo>
                      <a:pt x="36" y="94"/>
                    </a:moveTo>
                    <a:lnTo>
                      <a:pt x="42" y="94"/>
                    </a:lnTo>
                    <a:lnTo>
                      <a:pt x="47" y="88"/>
                    </a:lnTo>
                    <a:lnTo>
                      <a:pt x="59" y="88"/>
                    </a:lnTo>
                    <a:lnTo>
                      <a:pt x="65" y="77"/>
                    </a:lnTo>
                    <a:lnTo>
                      <a:pt x="71" y="88"/>
                    </a:lnTo>
                    <a:lnTo>
                      <a:pt x="77" y="83"/>
                    </a:lnTo>
                    <a:lnTo>
                      <a:pt x="77" y="77"/>
                    </a:lnTo>
                    <a:lnTo>
                      <a:pt x="77" y="65"/>
                    </a:lnTo>
                    <a:lnTo>
                      <a:pt x="77" y="59"/>
                    </a:lnTo>
                    <a:lnTo>
                      <a:pt x="59" y="47"/>
                    </a:lnTo>
                    <a:lnTo>
                      <a:pt x="53" y="24"/>
                    </a:lnTo>
                    <a:lnTo>
                      <a:pt x="42" y="12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65" y="12"/>
                    </a:lnTo>
                    <a:lnTo>
                      <a:pt x="71" y="6"/>
                    </a:lnTo>
                    <a:lnTo>
                      <a:pt x="89" y="18"/>
                    </a:lnTo>
                    <a:lnTo>
                      <a:pt x="101" y="18"/>
                    </a:lnTo>
                    <a:lnTo>
                      <a:pt x="106" y="24"/>
                    </a:lnTo>
                    <a:lnTo>
                      <a:pt x="124" y="24"/>
                    </a:lnTo>
                    <a:lnTo>
                      <a:pt x="124" y="35"/>
                    </a:lnTo>
                    <a:lnTo>
                      <a:pt x="136" y="47"/>
                    </a:lnTo>
                    <a:lnTo>
                      <a:pt x="148" y="47"/>
                    </a:lnTo>
                    <a:lnTo>
                      <a:pt x="159" y="47"/>
                    </a:lnTo>
                    <a:lnTo>
                      <a:pt x="159" y="53"/>
                    </a:lnTo>
                    <a:lnTo>
                      <a:pt x="159" y="65"/>
                    </a:lnTo>
                    <a:lnTo>
                      <a:pt x="159" y="71"/>
                    </a:lnTo>
                    <a:lnTo>
                      <a:pt x="165" y="65"/>
                    </a:lnTo>
                    <a:lnTo>
                      <a:pt x="171" y="65"/>
                    </a:lnTo>
                    <a:lnTo>
                      <a:pt x="177" y="65"/>
                    </a:lnTo>
                    <a:lnTo>
                      <a:pt x="177" y="77"/>
                    </a:lnTo>
                    <a:lnTo>
                      <a:pt x="177" y="88"/>
                    </a:lnTo>
                    <a:lnTo>
                      <a:pt x="165" y="88"/>
                    </a:lnTo>
                    <a:lnTo>
                      <a:pt x="159" y="100"/>
                    </a:lnTo>
                    <a:lnTo>
                      <a:pt x="154" y="100"/>
                    </a:lnTo>
                    <a:lnTo>
                      <a:pt x="136" y="118"/>
                    </a:lnTo>
                    <a:lnTo>
                      <a:pt x="136" y="130"/>
                    </a:lnTo>
                    <a:lnTo>
                      <a:pt x="130" y="136"/>
                    </a:lnTo>
                    <a:lnTo>
                      <a:pt x="130" y="147"/>
                    </a:lnTo>
                    <a:lnTo>
                      <a:pt x="118" y="165"/>
                    </a:lnTo>
                    <a:lnTo>
                      <a:pt x="118" y="177"/>
                    </a:lnTo>
                    <a:lnTo>
                      <a:pt x="112" y="177"/>
                    </a:lnTo>
                    <a:lnTo>
                      <a:pt x="118" y="189"/>
                    </a:lnTo>
                    <a:lnTo>
                      <a:pt x="124" y="194"/>
                    </a:lnTo>
                    <a:lnTo>
                      <a:pt x="112" y="206"/>
                    </a:lnTo>
                    <a:lnTo>
                      <a:pt x="118" y="206"/>
                    </a:lnTo>
                    <a:lnTo>
                      <a:pt x="112" y="218"/>
                    </a:lnTo>
                    <a:lnTo>
                      <a:pt x="118" y="230"/>
                    </a:lnTo>
                    <a:lnTo>
                      <a:pt x="130" y="230"/>
                    </a:lnTo>
                    <a:lnTo>
                      <a:pt x="124" y="242"/>
                    </a:lnTo>
                    <a:lnTo>
                      <a:pt x="130" y="242"/>
                    </a:lnTo>
                    <a:lnTo>
                      <a:pt x="136" y="242"/>
                    </a:lnTo>
                    <a:lnTo>
                      <a:pt x="142" y="236"/>
                    </a:lnTo>
                    <a:lnTo>
                      <a:pt x="154" y="230"/>
                    </a:lnTo>
                    <a:lnTo>
                      <a:pt x="159" y="224"/>
                    </a:lnTo>
                    <a:lnTo>
                      <a:pt x="165" y="230"/>
                    </a:lnTo>
                    <a:lnTo>
                      <a:pt x="159" y="248"/>
                    </a:lnTo>
                    <a:lnTo>
                      <a:pt x="171" y="253"/>
                    </a:lnTo>
                    <a:lnTo>
                      <a:pt x="177" y="242"/>
                    </a:lnTo>
                    <a:lnTo>
                      <a:pt x="183" y="236"/>
                    </a:lnTo>
                    <a:lnTo>
                      <a:pt x="183" y="242"/>
                    </a:lnTo>
                    <a:lnTo>
                      <a:pt x="189" y="236"/>
                    </a:lnTo>
                    <a:lnTo>
                      <a:pt x="183" y="224"/>
                    </a:lnTo>
                    <a:lnTo>
                      <a:pt x="189" y="224"/>
                    </a:lnTo>
                    <a:lnTo>
                      <a:pt x="195" y="230"/>
                    </a:lnTo>
                    <a:lnTo>
                      <a:pt x="195" y="242"/>
                    </a:lnTo>
                    <a:lnTo>
                      <a:pt x="201" y="242"/>
                    </a:lnTo>
                    <a:lnTo>
                      <a:pt x="201" y="248"/>
                    </a:lnTo>
                    <a:lnTo>
                      <a:pt x="201" y="253"/>
                    </a:lnTo>
                    <a:lnTo>
                      <a:pt x="207" y="259"/>
                    </a:lnTo>
                    <a:lnTo>
                      <a:pt x="218" y="271"/>
                    </a:lnTo>
                    <a:lnTo>
                      <a:pt x="242" y="265"/>
                    </a:lnTo>
                    <a:lnTo>
                      <a:pt x="248" y="277"/>
                    </a:lnTo>
                    <a:lnTo>
                      <a:pt x="242" y="283"/>
                    </a:lnTo>
                    <a:lnTo>
                      <a:pt x="242" y="295"/>
                    </a:lnTo>
                    <a:lnTo>
                      <a:pt x="254" y="301"/>
                    </a:lnTo>
                    <a:lnTo>
                      <a:pt x="260" y="295"/>
                    </a:lnTo>
                    <a:lnTo>
                      <a:pt x="265" y="312"/>
                    </a:lnTo>
                    <a:lnTo>
                      <a:pt x="277" y="318"/>
                    </a:lnTo>
                    <a:lnTo>
                      <a:pt x="283" y="330"/>
                    </a:lnTo>
                    <a:lnTo>
                      <a:pt x="289" y="336"/>
                    </a:lnTo>
                    <a:lnTo>
                      <a:pt x="283" y="342"/>
                    </a:lnTo>
                    <a:lnTo>
                      <a:pt x="289" y="348"/>
                    </a:lnTo>
                    <a:lnTo>
                      <a:pt x="295" y="342"/>
                    </a:lnTo>
                    <a:lnTo>
                      <a:pt x="301" y="348"/>
                    </a:lnTo>
                    <a:lnTo>
                      <a:pt x="295" y="359"/>
                    </a:lnTo>
                    <a:lnTo>
                      <a:pt x="283" y="359"/>
                    </a:lnTo>
                    <a:lnTo>
                      <a:pt x="283" y="365"/>
                    </a:lnTo>
                    <a:lnTo>
                      <a:pt x="271" y="371"/>
                    </a:lnTo>
                    <a:lnTo>
                      <a:pt x="271" y="377"/>
                    </a:lnTo>
                    <a:lnTo>
                      <a:pt x="265" y="389"/>
                    </a:lnTo>
                    <a:lnTo>
                      <a:pt x="254" y="389"/>
                    </a:lnTo>
                    <a:lnTo>
                      <a:pt x="242" y="377"/>
                    </a:lnTo>
                    <a:lnTo>
                      <a:pt x="242" y="383"/>
                    </a:lnTo>
                    <a:lnTo>
                      <a:pt x="236" y="389"/>
                    </a:lnTo>
                    <a:lnTo>
                      <a:pt x="230" y="383"/>
                    </a:lnTo>
                    <a:lnTo>
                      <a:pt x="230" y="389"/>
                    </a:lnTo>
                    <a:lnTo>
                      <a:pt x="236" y="395"/>
                    </a:lnTo>
                    <a:lnTo>
                      <a:pt x="230" y="401"/>
                    </a:lnTo>
                    <a:lnTo>
                      <a:pt x="224" y="401"/>
                    </a:lnTo>
                    <a:lnTo>
                      <a:pt x="218" y="401"/>
                    </a:lnTo>
                    <a:lnTo>
                      <a:pt x="201" y="401"/>
                    </a:lnTo>
                    <a:lnTo>
                      <a:pt x="201" y="412"/>
                    </a:lnTo>
                    <a:lnTo>
                      <a:pt x="189" y="418"/>
                    </a:lnTo>
                    <a:lnTo>
                      <a:pt x="183" y="412"/>
                    </a:lnTo>
                    <a:lnTo>
                      <a:pt x="171" y="407"/>
                    </a:lnTo>
                    <a:lnTo>
                      <a:pt x="165" y="412"/>
                    </a:lnTo>
                    <a:lnTo>
                      <a:pt x="165" y="401"/>
                    </a:lnTo>
                    <a:lnTo>
                      <a:pt x="165" y="401"/>
                    </a:lnTo>
                    <a:lnTo>
                      <a:pt x="154" y="407"/>
                    </a:lnTo>
                    <a:lnTo>
                      <a:pt x="159" y="424"/>
                    </a:lnTo>
                    <a:lnTo>
                      <a:pt x="154" y="430"/>
                    </a:lnTo>
                    <a:lnTo>
                      <a:pt x="142" y="442"/>
                    </a:lnTo>
                    <a:lnTo>
                      <a:pt x="124" y="442"/>
                    </a:lnTo>
                    <a:lnTo>
                      <a:pt x="118" y="454"/>
                    </a:lnTo>
                    <a:lnTo>
                      <a:pt x="112" y="448"/>
                    </a:lnTo>
                    <a:lnTo>
                      <a:pt x="106" y="430"/>
                    </a:lnTo>
                    <a:lnTo>
                      <a:pt x="89" y="418"/>
                    </a:lnTo>
                    <a:lnTo>
                      <a:pt x="77" y="412"/>
                    </a:lnTo>
                    <a:lnTo>
                      <a:pt x="77" y="401"/>
                    </a:lnTo>
                    <a:lnTo>
                      <a:pt x="71" y="395"/>
                    </a:lnTo>
                    <a:lnTo>
                      <a:pt x="71" y="383"/>
                    </a:lnTo>
                    <a:lnTo>
                      <a:pt x="59" y="371"/>
                    </a:lnTo>
                    <a:lnTo>
                      <a:pt x="47" y="365"/>
                    </a:lnTo>
                    <a:lnTo>
                      <a:pt x="42" y="371"/>
                    </a:lnTo>
                    <a:lnTo>
                      <a:pt x="42" y="377"/>
                    </a:lnTo>
                    <a:lnTo>
                      <a:pt x="47" y="383"/>
                    </a:lnTo>
                    <a:lnTo>
                      <a:pt x="47" y="389"/>
                    </a:lnTo>
                    <a:lnTo>
                      <a:pt x="42" y="407"/>
                    </a:lnTo>
                    <a:lnTo>
                      <a:pt x="24" y="401"/>
                    </a:lnTo>
                    <a:lnTo>
                      <a:pt x="24" y="395"/>
                    </a:lnTo>
                    <a:lnTo>
                      <a:pt x="30" y="389"/>
                    </a:lnTo>
                    <a:lnTo>
                      <a:pt x="24" y="377"/>
                    </a:lnTo>
                    <a:lnTo>
                      <a:pt x="18" y="365"/>
                    </a:lnTo>
                    <a:lnTo>
                      <a:pt x="24" y="354"/>
                    </a:lnTo>
                    <a:lnTo>
                      <a:pt x="12" y="348"/>
                    </a:lnTo>
                    <a:lnTo>
                      <a:pt x="12" y="342"/>
                    </a:lnTo>
                    <a:lnTo>
                      <a:pt x="12" y="336"/>
                    </a:lnTo>
                    <a:lnTo>
                      <a:pt x="18" y="336"/>
                    </a:lnTo>
                    <a:lnTo>
                      <a:pt x="24" y="324"/>
                    </a:lnTo>
                    <a:lnTo>
                      <a:pt x="24" y="318"/>
                    </a:lnTo>
                    <a:lnTo>
                      <a:pt x="24" y="312"/>
                    </a:lnTo>
                    <a:lnTo>
                      <a:pt x="24" y="306"/>
                    </a:lnTo>
                    <a:lnTo>
                      <a:pt x="30" y="295"/>
                    </a:lnTo>
                    <a:lnTo>
                      <a:pt x="36" y="283"/>
                    </a:lnTo>
                    <a:lnTo>
                      <a:pt x="30" y="277"/>
                    </a:lnTo>
                    <a:lnTo>
                      <a:pt x="24" y="277"/>
                    </a:lnTo>
                    <a:lnTo>
                      <a:pt x="24" y="271"/>
                    </a:lnTo>
                    <a:lnTo>
                      <a:pt x="24" y="265"/>
                    </a:lnTo>
                    <a:lnTo>
                      <a:pt x="24" y="259"/>
                    </a:lnTo>
                    <a:lnTo>
                      <a:pt x="12" y="253"/>
                    </a:lnTo>
                    <a:lnTo>
                      <a:pt x="12" y="242"/>
                    </a:lnTo>
                    <a:lnTo>
                      <a:pt x="6" y="236"/>
                    </a:lnTo>
                    <a:lnTo>
                      <a:pt x="6" y="224"/>
                    </a:lnTo>
                    <a:lnTo>
                      <a:pt x="12" y="224"/>
                    </a:lnTo>
                    <a:lnTo>
                      <a:pt x="12" y="212"/>
                    </a:lnTo>
                    <a:lnTo>
                      <a:pt x="12" y="206"/>
                    </a:lnTo>
                    <a:lnTo>
                      <a:pt x="0" y="177"/>
                    </a:lnTo>
                    <a:lnTo>
                      <a:pt x="12" y="171"/>
                    </a:lnTo>
                    <a:lnTo>
                      <a:pt x="24" y="153"/>
                    </a:lnTo>
                    <a:lnTo>
                      <a:pt x="24" y="147"/>
                    </a:lnTo>
                    <a:lnTo>
                      <a:pt x="24" y="141"/>
                    </a:lnTo>
                    <a:lnTo>
                      <a:pt x="24" y="130"/>
                    </a:lnTo>
                    <a:lnTo>
                      <a:pt x="30" y="130"/>
                    </a:lnTo>
                    <a:lnTo>
                      <a:pt x="36" y="106"/>
                    </a:lnTo>
                    <a:lnTo>
                      <a:pt x="36" y="94"/>
                    </a:lnTo>
                    <a:close/>
                  </a:path>
                </a:pathLst>
              </a:custGeom>
              <a:solidFill>
                <a:srgbClr val="CCCCFF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8" name="Freeform 681">
                <a:extLst>
                  <a:ext uri="{FF2B5EF4-FFF2-40B4-BE49-F238E27FC236}">
                    <a16:creationId xmlns:a16="http://schemas.microsoft.com/office/drawing/2014/main" id="{6D551ECF-AD21-42C4-825D-9C7B4C12A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3838" y="5287963"/>
                <a:ext cx="673100" cy="571500"/>
              </a:xfrm>
              <a:custGeom>
                <a:avLst/>
                <a:gdLst>
                  <a:gd name="T0" fmla="*/ 236 w 424"/>
                  <a:gd name="T1" fmla="*/ 124 h 360"/>
                  <a:gd name="T2" fmla="*/ 259 w 424"/>
                  <a:gd name="T3" fmla="*/ 130 h 360"/>
                  <a:gd name="T4" fmla="*/ 283 w 424"/>
                  <a:gd name="T5" fmla="*/ 153 h 360"/>
                  <a:gd name="T6" fmla="*/ 295 w 424"/>
                  <a:gd name="T7" fmla="*/ 147 h 360"/>
                  <a:gd name="T8" fmla="*/ 342 w 424"/>
                  <a:gd name="T9" fmla="*/ 165 h 360"/>
                  <a:gd name="T10" fmla="*/ 354 w 424"/>
                  <a:gd name="T11" fmla="*/ 159 h 360"/>
                  <a:gd name="T12" fmla="*/ 354 w 424"/>
                  <a:gd name="T13" fmla="*/ 195 h 360"/>
                  <a:gd name="T14" fmla="*/ 371 w 424"/>
                  <a:gd name="T15" fmla="*/ 236 h 360"/>
                  <a:gd name="T16" fmla="*/ 395 w 424"/>
                  <a:gd name="T17" fmla="*/ 248 h 360"/>
                  <a:gd name="T18" fmla="*/ 418 w 424"/>
                  <a:gd name="T19" fmla="*/ 283 h 360"/>
                  <a:gd name="T20" fmla="*/ 418 w 424"/>
                  <a:gd name="T21" fmla="*/ 307 h 360"/>
                  <a:gd name="T22" fmla="*/ 395 w 424"/>
                  <a:gd name="T23" fmla="*/ 324 h 360"/>
                  <a:gd name="T24" fmla="*/ 360 w 424"/>
                  <a:gd name="T25" fmla="*/ 318 h 360"/>
                  <a:gd name="T26" fmla="*/ 342 w 424"/>
                  <a:gd name="T27" fmla="*/ 324 h 360"/>
                  <a:gd name="T28" fmla="*/ 330 w 424"/>
                  <a:gd name="T29" fmla="*/ 354 h 360"/>
                  <a:gd name="T30" fmla="*/ 301 w 424"/>
                  <a:gd name="T31" fmla="*/ 354 h 360"/>
                  <a:gd name="T32" fmla="*/ 283 w 424"/>
                  <a:gd name="T33" fmla="*/ 324 h 360"/>
                  <a:gd name="T34" fmla="*/ 254 w 424"/>
                  <a:gd name="T35" fmla="*/ 312 h 360"/>
                  <a:gd name="T36" fmla="*/ 212 w 424"/>
                  <a:gd name="T37" fmla="*/ 318 h 360"/>
                  <a:gd name="T38" fmla="*/ 183 w 424"/>
                  <a:gd name="T39" fmla="*/ 295 h 360"/>
                  <a:gd name="T40" fmla="*/ 177 w 424"/>
                  <a:gd name="T41" fmla="*/ 289 h 360"/>
                  <a:gd name="T42" fmla="*/ 153 w 424"/>
                  <a:gd name="T43" fmla="*/ 265 h 360"/>
                  <a:gd name="T44" fmla="*/ 130 w 424"/>
                  <a:gd name="T45" fmla="*/ 248 h 360"/>
                  <a:gd name="T46" fmla="*/ 130 w 424"/>
                  <a:gd name="T47" fmla="*/ 218 h 360"/>
                  <a:gd name="T48" fmla="*/ 89 w 424"/>
                  <a:gd name="T49" fmla="*/ 206 h 360"/>
                  <a:gd name="T50" fmla="*/ 83 w 424"/>
                  <a:gd name="T51" fmla="*/ 195 h 360"/>
                  <a:gd name="T52" fmla="*/ 71 w 424"/>
                  <a:gd name="T53" fmla="*/ 177 h 360"/>
                  <a:gd name="T54" fmla="*/ 71 w 424"/>
                  <a:gd name="T55" fmla="*/ 189 h 360"/>
                  <a:gd name="T56" fmla="*/ 47 w 424"/>
                  <a:gd name="T57" fmla="*/ 201 h 360"/>
                  <a:gd name="T58" fmla="*/ 42 w 424"/>
                  <a:gd name="T59" fmla="*/ 183 h 360"/>
                  <a:gd name="T60" fmla="*/ 18 w 424"/>
                  <a:gd name="T61" fmla="*/ 195 h 360"/>
                  <a:gd name="T62" fmla="*/ 6 w 424"/>
                  <a:gd name="T63" fmla="*/ 183 h 360"/>
                  <a:gd name="T64" fmla="*/ 0 w 424"/>
                  <a:gd name="T65" fmla="*/ 159 h 360"/>
                  <a:gd name="T66" fmla="*/ 0 w 424"/>
                  <a:gd name="T67" fmla="*/ 130 h 360"/>
                  <a:gd name="T68" fmla="*/ 18 w 424"/>
                  <a:gd name="T69" fmla="*/ 100 h 360"/>
                  <a:gd name="T70" fmla="*/ 24 w 424"/>
                  <a:gd name="T71" fmla="*/ 71 h 360"/>
                  <a:gd name="T72" fmla="*/ 53 w 424"/>
                  <a:gd name="T73" fmla="*/ 41 h 360"/>
                  <a:gd name="T74" fmla="*/ 89 w 424"/>
                  <a:gd name="T75" fmla="*/ 18 h 360"/>
                  <a:gd name="T76" fmla="*/ 118 w 424"/>
                  <a:gd name="T77" fmla="*/ 24 h 360"/>
                  <a:gd name="T78" fmla="*/ 136 w 424"/>
                  <a:gd name="T79" fmla="*/ 0 h 360"/>
                  <a:gd name="T80" fmla="*/ 148 w 424"/>
                  <a:gd name="T81" fmla="*/ 36 h 360"/>
                  <a:gd name="T82" fmla="*/ 136 w 424"/>
                  <a:gd name="T83" fmla="*/ 53 h 360"/>
                  <a:gd name="T84" fmla="*/ 112 w 424"/>
                  <a:gd name="T85" fmla="*/ 71 h 360"/>
                  <a:gd name="T86" fmla="*/ 130 w 424"/>
                  <a:gd name="T87" fmla="*/ 83 h 360"/>
                  <a:gd name="T88" fmla="*/ 148 w 424"/>
                  <a:gd name="T89" fmla="*/ 100 h 360"/>
                  <a:gd name="T90" fmla="*/ 165 w 424"/>
                  <a:gd name="T91" fmla="*/ 130 h 360"/>
                  <a:gd name="T92" fmla="*/ 201 w 424"/>
                  <a:gd name="T93" fmla="*/ 124 h 360"/>
                  <a:gd name="T94" fmla="*/ 218 w 424"/>
                  <a:gd name="T95" fmla="*/ 112 h 360"/>
                  <a:gd name="T96" fmla="*/ 212 w 424"/>
                  <a:gd name="T97" fmla="*/ 106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24" h="360">
                    <a:moveTo>
                      <a:pt x="218" y="100"/>
                    </a:moveTo>
                    <a:lnTo>
                      <a:pt x="230" y="106"/>
                    </a:lnTo>
                    <a:lnTo>
                      <a:pt x="236" y="124"/>
                    </a:lnTo>
                    <a:lnTo>
                      <a:pt x="248" y="130"/>
                    </a:lnTo>
                    <a:lnTo>
                      <a:pt x="254" y="124"/>
                    </a:lnTo>
                    <a:lnTo>
                      <a:pt x="259" y="130"/>
                    </a:lnTo>
                    <a:lnTo>
                      <a:pt x="265" y="136"/>
                    </a:lnTo>
                    <a:lnTo>
                      <a:pt x="277" y="142"/>
                    </a:lnTo>
                    <a:lnTo>
                      <a:pt x="283" y="153"/>
                    </a:lnTo>
                    <a:lnTo>
                      <a:pt x="289" y="159"/>
                    </a:lnTo>
                    <a:lnTo>
                      <a:pt x="295" y="153"/>
                    </a:lnTo>
                    <a:lnTo>
                      <a:pt x="295" y="147"/>
                    </a:lnTo>
                    <a:lnTo>
                      <a:pt x="318" y="147"/>
                    </a:lnTo>
                    <a:lnTo>
                      <a:pt x="336" y="165"/>
                    </a:lnTo>
                    <a:lnTo>
                      <a:pt x="342" y="165"/>
                    </a:lnTo>
                    <a:lnTo>
                      <a:pt x="348" y="153"/>
                    </a:lnTo>
                    <a:lnTo>
                      <a:pt x="354" y="159"/>
                    </a:lnTo>
                    <a:lnTo>
                      <a:pt x="354" y="159"/>
                    </a:lnTo>
                    <a:lnTo>
                      <a:pt x="354" y="171"/>
                    </a:lnTo>
                    <a:lnTo>
                      <a:pt x="360" y="183"/>
                    </a:lnTo>
                    <a:lnTo>
                      <a:pt x="354" y="195"/>
                    </a:lnTo>
                    <a:lnTo>
                      <a:pt x="365" y="224"/>
                    </a:lnTo>
                    <a:lnTo>
                      <a:pt x="365" y="230"/>
                    </a:lnTo>
                    <a:lnTo>
                      <a:pt x="371" y="236"/>
                    </a:lnTo>
                    <a:lnTo>
                      <a:pt x="383" y="242"/>
                    </a:lnTo>
                    <a:lnTo>
                      <a:pt x="389" y="248"/>
                    </a:lnTo>
                    <a:lnTo>
                      <a:pt x="395" y="248"/>
                    </a:lnTo>
                    <a:lnTo>
                      <a:pt x="407" y="248"/>
                    </a:lnTo>
                    <a:lnTo>
                      <a:pt x="413" y="248"/>
                    </a:lnTo>
                    <a:lnTo>
                      <a:pt x="418" y="283"/>
                    </a:lnTo>
                    <a:lnTo>
                      <a:pt x="418" y="295"/>
                    </a:lnTo>
                    <a:lnTo>
                      <a:pt x="424" y="301"/>
                    </a:lnTo>
                    <a:lnTo>
                      <a:pt x="418" y="307"/>
                    </a:lnTo>
                    <a:lnTo>
                      <a:pt x="424" y="312"/>
                    </a:lnTo>
                    <a:lnTo>
                      <a:pt x="413" y="312"/>
                    </a:lnTo>
                    <a:lnTo>
                      <a:pt x="395" y="324"/>
                    </a:lnTo>
                    <a:lnTo>
                      <a:pt x="377" y="318"/>
                    </a:lnTo>
                    <a:lnTo>
                      <a:pt x="365" y="318"/>
                    </a:lnTo>
                    <a:lnTo>
                      <a:pt x="360" y="318"/>
                    </a:lnTo>
                    <a:lnTo>
                      <a:pt x="360" y="312"/>
                    </a:lnTo>
                    <a:lnTo>
                      <a:pt x="348" y="318"/>
                    </a:lnTo>
                    <a:lnTo>
                      <a:pt x="342" y="324"/>
                    </a:lnTo>
                    <a:lnTo>
                      <a:pt x="348" y="330"/>
                    </a:lnTo>
                    <a:lnTo>
                      <a:pt x="336" y="342"/>
                    </a:lnTo>
                    <a:lnTo>
                      <a:pt x="330" y="354"/>
                    </a:lnTo>
                    <a:lnTo>
                      <a:pt x="318" y="360"/>
                    </a:lnTo>
                    <a:lnTo>
                      <a:pt x="312" y="360"/>
                    </a:lnTo>
                    <a:lnTo>
                      <a:pt x="301" y="354"/>
                    </a:lnTo>
                    <a:lnTo>
                      <a:pt x="301" y="342"/>
                    </a:lnTo>
                    <a:lnTo>
                      <a:pt x="289" y="336"/>
                    </a:lnTo>
                    <a:lnTo>
                      <a:pt x="283" y="324"/>
                    </a:lnTo>
                    <a:lnTo>
                      <a:pt x="271" y="324"/>
                    </a:lnTo>
                    <a:lnTo>
                      <a:pt x="259" y="324"/>
                    </a:lnTo>
                    <a:lnTo>
                      <a:pt x="254" y="312"/>
                    </a:lnTo>
                    <a:lnTo>
                      <a:pt x="242" y="312"/>
                    </a:lnTo>
                    <a:lnTo>
                      <a:pt x="242" y="312"/>
                    </a:lnTo>
                    <a:lnTo>
                      <a:pt x="212" y="318"/>
                    </a:lnTo>
                    <a:lnTo>
                      <a:pt x="206" y="307"/>
                    </a:lnTo>
                    <a:lnTo>
                      <a:pt x="189" y="301"/>
                    </a:lnTo>
                    <a:lnTo>
                      <a:pt x="183" y="295"/>
                    </a:lnTo>
                    <a:lnTo>
                      <a:pt x="177" y="301"/>
                    </a:lnTo>
                    <a:lnTo>
                      <a:pt x="171" y="295"/>
                    </a:lnTo>
                    <a:lnTo>
                      <a:pt x="177" y="289"/>
                    </a:lnTo>
                    <a:lnTo>
                      <a:pt x="171" y="283"/>
                    </a:lnTo>
                    <a:lnTo>
                      <a:pt x="165" y="271"/>
                    </a:lnTo>
                    <a:lnTo>
                      <a:pt x="153" y="265"/>
                    </a:lnTo>
                    <a:lnTo>
                      <a:pt x="148" y="248"/>
                    </a:lnTo>
                    <a:lnTo>
                      <a:pt x="142" y="254"/>
                    </a:lnTo>
                    <a:lnTo>
                      <a:pt x="130" y="248"/>
                    </a:lnTo>
                    <a:lnTo>
                      <a:pt x="130" y="236"/>
                    </a:lnTo>
                    <a:lnTo>
                      <a:pt x="136" y="230"/>
                    </a:lnTo>
                    <a:lnTo>
                      <a:pt x="130" y="218"/>
                    </a:lnTo>
                    <a:lnTo>
                      <a:pt x="106" y="224"/>
                    </a:lnTo>
                    <a:lnTo>
                      <a:pt x="95" y="212"/>
                    </a:lnTo>
                    <a:lnTo>
                      <a:pt x="89" y="206"/>
                    </a:lnTo>
                    <a:lnTo>
                      <a:pt x="89" y="201"/>
                    </a:lnTo>
                    <a:lnTo>
                      <a:pt x="89" y="195"/>
                    </a:lnTo>
                    <a:lnTo>
                      <a:pt x="83" y="195"/>
                    </a:lnTo>
                    <a:lnTo>
                      <a:pt x="83" y="183"/>
                    </a:lnTo>
                    <a:lnTo>
                      <a:pt x="77" y="177"/>
                    </a:lnTo>
                    <a:lnTo>
                      <a:pt x="71" y="177"/>
                    </a:lnTo>
                    <a:lnTo>
                      <a:pt x="77" y="189"/>
                    </a:lnTo>
                    <a:lnTo>
                      <a:pt x="71" y="195"/>
                    </a:lnTo>
                    <a:lnTo>
                      <a:pt x="71" y="189"/>
                    </a:lnTo>
                    <a:lnTo>
                      <a:pt x="65" y="195"/>
                    </a:lnTo>
                    <a:lnTo>
                      <a:pt x="59" y="206"/>
                    </a:lnTo>
                    <a:lnTo>
                      <a:pt x="47" y="201"/>
                    </a:lnTo>
                    <a:lnTo>
                      <a:pt x="53" y="183"/>
                    </a:lnTo>
                    <a:lnTo>
                      <a:pt x="47" y="177"/>
                    </a:lnTo>
                    <a:lnTo>
                      <a:pt x="42" y="183"/>
                    </a:lnTo>
                    <a:lnTo>
                      <a:pt x="30" y="189"/>
                    </a:lnTo>
                    <a:lnTo>
                      <a:pt x="24" y="195"/>
                    </a:lnTo>
                    <a:lnTo>
                      <a:pt x="18" y="195"/>
                    </a:lnTo>
                    <a:lnTo>
                      <a:pt x="12" y="195"/>
                    </a:lnTo>
                    <a:lnTo>
                      <a:pt x="18" y="183"/>
                    </a:lnTo>
                    <a:lnTo>
                      <a:pt x="6" y="183"/>
                    </a:lnTo>
                    <a:lnTo>
                      <a:pt x="0" y="171"/>
                    </a:lnTo>
                    <a:lnTo>
                      <a:pt x="6" y="159"/>
                    </a:lnTo>
                    <a:lnTo>
                      <a:pt x="0" y="159"/>
                    </a:lnTo>
                    <a:lnTo>
                      <a:pt x="12" y="147"/>
                    </a:lnTo>
                    <a:lnTo>
                      <a:pt x="6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6" y="118"/>
                    </a:lnTo>
                    <a:lnTo>
                      <a:pt x="18" y="100"/>
                    </a:lnTo>
                    <a:lnTo>
                      <a:pt x="18" y="89"/>
                    </a:lnTo>
                    <a:lnTo>
                      <a:pt x="24" y="83"/>
                    </a:lnTo>
                    <a:lnTo>
                      <a:pt x="24" y="71"/>
                    </a:lnTo>
                    <a:lnTo>
                      <a:pt x="42" y="53"/>
                    </a:lnTo>
                    <a:lnTo>
                      <a:pt x="47" y="53"/>
                    </a:lnTo>
                    <a:lnTo>
                      <a:pt x="53" y="41"/>
                    </a:lnTo>
                    <a:lnTo>
                      <a:pt x="65" y="41"/>
                    </a:lnTo>
                    <a:lnTo>
                      <a:pt x="65" y="30"/>
                    </a:lnTo>
                    <a:lnTo>
                      <a:pt x="89" y="18"/>
                    </a:lnTo>
                    <a:lnTo>
                      <a:pt x="100" y="24"/>
                    </a:lnTo>
                    <a:lnTo>
                      <a:pt x="106" y="18"/>
                    </a:lnTo>
                    <a:lnTo>
                      <a:pt x="118" y="24"/>
                    </a:lnTo>
                    <a:lnTo>
                      <a:pt x="130" y="12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48" y="12"/>
                    </a:lnTo>
                    <a:lnTo>
                      <a:pt x="142" y="24"/>
                    </a:lnTo>
                    <a:lnTo>
                      <a:pt x="148" y="36"/>
                    </a:lnTo>
                    <a:lnTo>
                      <a:pt x="148" y="47"/>
                    </a:lnTo>
                    <a:lnTo>
                      <a:pt x="142" y="47"/>
                    </a:lnTo>
                    <a:lnTo>
                      <a:pt x="136" y="53"/>
                    </a:lnTo>
                    <a:lnTo>
                      <a:pt x="112" y="59"/>
                    </a:lnTo>
                    <a:lnTo>
                      <a:pt x="112" y="65"/>
                    </a:lnTo>
                    <a:lnTo>
                      <a:pt x="112" y="71"/>
                    </a:lnTo>
                    <a:lnTo>
                      <a:pt x="118" y="77"/>
                    </a:lnTo>
                    <a:lnTo>
                      <a:pt x="124" y="83"/>
                    </a:lnTo>
                    <a:lnTo>
                      <a:pt x="130" y="83"/>
                    </a:lnTo>
                    <a:lnTo>
                      <a:pt x="130" y="83"/>
                    </a:lnTo>
                    <a:lnTo>
                      <a:pt x="142" y="83"/>
                    </a:lnTo>
                    <a:lnTo>
                      <a:pt x="148" y="100"/>
                    </a:lnTo>
                    <a:lnTo>
                      <a:pt x="153" y="118"/>
                    </a:lnTo>
                    <a:lnTo>
                      <a:pt x="165" y="124"/>
                    </a:lnTo>
                    <a:lnTo>
                      <a:pt x="165" y="130"/>
                    </a:lnTo>
                    <a:lnTo>
                      <a:pt x="177" y="136"/>
                    </a:lnTo>
                    <a:lnTo>
                      <a:pt x="189" y="136"/>
                    </a:lnTo>
                    <a:lnTo>
                      <a:pt x="201" y="124"/>
                    </a:lnTo>
                    <a:lnTo>
                      <a:pt x="212" y="118"/>
                    </a:lnTo>
                    <a:lnTo>
                      <a:pt x="218" y="124"/>
                    </a:lnTo>
                    <a:lnTo>
                      <a:pt x="218" y="112"/>
                    </a:lnTo>
                    <a:lnTo>
                      <a:pt x="212" y="112"/>
                    </a:lnTo>
                    <a:lnTo>
                      <a:pt x="212" y="112"/>
                    </a:lnTo>
                    <a:lnTo>
                      <a:pt x="212" y="106"/>
                    </a:lnTo>
                    <a:lnTo>
                      <a:pt x="218" y="100"/>
                    </a:lnTo>
                    <a:close/>
                  </a:path>
                </a:pathLst>
              </a:custGeom>
              <a:solidFill>
                <a:srgbClr val="CCCCFF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9" name="Freeform 688">
                <a:extLst>
                  <a:ext uri="{FF2B5EF4-FFF2-40B4-BE49-F238E27FC236}">
                    <a16:creationId xmlns:a16="http://schemas.microsoft.com/office/drawing/2014/main" id="{93202FC5-C91B-4C7E-AF3E-865EF6B20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3188" y="4914900"/>
                <a:ext cx="195263" cy="195263"/>
              </a:xfrm>
              <a:custGeom>
                <a:avLst/>
                <a:gdLst>
                  <a:gd name="T0" fmla="*/ 0 w 123"/>
                  <a:gd name="T1" fmla="*/ 76 h 123"/>
                  <a:gd name="T2" fmla="*/ 11 w 123"/>
                  <a:gd name="T3" fmla="*/ 53 h 123"/>
                  <a:gd name="T4" fmla="*/ 6 w 123"/>
                  <a:gd name="T5" fmla="*/ 35 h 123"/>
                  <a:gd name="T6" fmla="*/ 11 w 123"/>
                  <a:gd name="T7" fmla="*/ 29 h 123"/>
                  <a:gd name="T8" fmla="*/ 11 w 123"/>
                  <a:gd name="T9" fmla="*/ 23 h 123"/>
                  <a:gd name="T10" fmla="*/ 17 w 123"/>
                  <a:gd name="T11" fmla="*/ 23 h 123"/>
                  <a:gd name="T12" fmla="*/ 23 w 123"/>
                  <a:gd name="T13" fmla="*/ 11 h 123"/>
                  <a:gd name="T14" fmla="*/ 29 w 123"/>
                  <a:gd name="T15" fmla="*/ 5 h 123"/>
                  <a:gd name="T16" fmla="*/ 35 w 123"/>
                  <a:gd name="T17" fmla="*/ 5 h 123"/>
                  <a:gd name="T18" fmla="*/ 41 w 123"/>
                  <a:gd name="T19" fmla="*/ 5 h 123"/>
                  <a:gd name="T20" fmla="*/ 47 w 123"/>
                  <a:gd name="T21" fmla="*/ 5 h 123"/>
                  <a:gd name="T22" fmla="*/ 53 w 123"/>
                  <a:gd name="T23" fmla="*/ 11 h 123"/>
                  <a:gd name="T24" fmla="*/ 59 w 123"/>
                  <a:gd name="T25" fmla="*/ 23 h 123"/>
                  <a:gd name="T26" fmla="*/ 65 w 123"/>
                  <a:gd name="T27" fmla="*/ 29 h 123"/>
                  <a:gd name="T28" fmla="*/ 70 w 123"/>
                  <a:gd name="T29" fmla="*/ 29 h 123"/>
                  <a:gd name="T30" fmla="*/ 76 w 123"/>
                  <a:gd name="T31" fmla="*/ 23 h 123"/>
                  <a:gd name="T32" fmla="*/ 82 w 123"/>
                  <a:gd name="T33" fmla="*/ 23 h 123"/>
                  <a:gd name="T34" fmla="*/ 88 w 123"/>
                  <a:gd name="T35" fmla="*/ 23 h 123"/>
                  <a:gd name="T36" fmla="*/ 94 w 123"/>
                  <a:gd name="T37" fmla="*/ 29 h 123"/>
                  <a:gd name="T38" fmla="*/ 100 w 123"/>
                  <a:gd name="T39" fmla="*/ 35 h 123"/>
                  <a:gd name="T40" fmla="*/ 106 w 123"/>
                  <a:gd name="T41" fmla="*/ 41 h 123"/>
                  <a:gd name="T42" fmla="*/ 118 w 123"/>
                  <a:gd name="T43" fmla="*/ 41 h 123"/>
                  <a:gd name="T44" fmla="*/ 123 w 123"/>
                  <a:gd name="T45" fmla="*/ 47 h 123"/>
                  <a:gd name="T46" fmla="*/ 106 w 123"/>
                  <a:gd name="T47" fmla="*/ 53 h 123"/>
                  <a:gd name="T48" fmla="*/ 112 w 123"/>
                  <a:gd name="T49" fmla="*/ 70 h 123"/>
                  <a:gd name="T50" fmla="*/ 100 w 123"/>
                  <a:gd name="T51" fmla="*/ 94 h 123"/>
                  <a:gd name="T52" fmla="*/ 94 w 123"/>
                  <a:gd name="T53" fmla="*/ 117 h 123"/>
                  <a:gd name="T54" fmla="*/ 70 w 123"/>
                  <a:gd name="T55" fmla="*/ 112 h 123"/>
                  <a:gd name="T56" fmla="*/ 70 w 123"/>
                  <a:gd name="T57" fmla="*/ 106 h 123"/>
                  <a:gd name="T58" fmla="*/ 53 w 123"/>
                  <a:gd name="T59" fmla="*/ 88 h 123"/>
                  <a:gd name="T60" fmla="*/ 17 w 123"/>
                  <a:gd name="T61" fmla="*/ 82 h 123"/>
                  <a:gd name="T62" fmla="*/ 6 w 123"/>
                  <a:gd name="T63" fmla="*/ 8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3" h="123">
                    <a:moveTo>
                      <a:pt x="0" y="76"/>
                    </a:moveTo>
                    <a:lnTo>
                      <a:pt x="0" y="76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6" y="41"/>
                    </a:lnTo>
                    <a:lnTo>
                      <a:pt x="6" y="35"/>
                    </a:lnTo>
                    <a:lnTo>
                      <a:pt x="11" y="35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23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35" y="5"/>
                    </a:lnTo>
                    <a:lnTo>
                      <a:pt x="35" y="0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47" y="5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53" y="17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70" y="29"/>
                    </a:lnTo>
                    <a:lnTo>
                      <a:pt x="70" y="23"/>
                    </a:lnTo>
                    <a:lnTo>
                      <a:pt x="76" y="23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88" y="17"/>
                    </a:lnTo>
                    <a:lnTo>
                      <a:pt x="88" y="23"/>
                    </a:lnTo>
                    <a:lnTo>
                      <a:pt x="94" y="23"/>
                    </a:lnTo>
                    <a:lnTo>
                      <a:pt x="94" y="29"/>
                    </a:lnTo>
                    <a:lnTo>
                      <a:pt x="100" y="35"/>
                    </a:lnTo>
                    <a:lnTo>
                      <a:pt x="100" y="35"/>
                    </a:lnTo>
                    <a:lnTo>
                      <a:pt x="106" y="41"/>
                    </a:lnTo>
                    <a:lnTo>
                      <a:pt x="106" y="41"/>
                    </a:lnTo>
                    <a:lnTo>
                      <a:pt x="112" y="41"/>
                    </a:lnTo>
                    <a:lnTo>
                      <a:pt x="118" y="41"/>
                    </a:lnTo>
                    <a:lnTo>
                      <a:pt x="118" y="41"/>
                    </a:lnTo>
                    <a:lnTo>
                      <a:pt x="123" y="47"/>
                    </a:lnTo>
                    <a:lnTo>
                      <a:pt x="123" y="53"/>
                    </a:lnTo>
                    <a:lnTo>
                      <a:pt x="106" y="53"/>
                    </a:lnTo>
                    <a:lnTo>
                      <a:pt x="106" y="59"/>
                    </a:lnTo>
                    <a:lnTo>
                      <a:pt x="112" y="70"/>
                    </a:lnTo>
                    <a:lnTo>
                      <a:pt x="94" y="88"/>
                    </a:lnTo>
                    <a:lnTo>
                      <a:pt x="100" y="94"/>
                    </a:lnTo>
                    <a:lnTo>
                      <a:pt x="94" y="100"/>
                    </a:lnTo>
                    <a:lnTo>
                      <a:pt x="94" y="117"/>
                    </a:lnTo>
                    <a:lnTo>
                      <a:pt x="76" y="123"/>
                    </a:lnTo>
                    <a:lnTo>
                      <a:pt x="70" y="112"/>
                    </a:lnTo>
                    <a:lnTo>
                      <a:pt x="70" y="106"/>
                    </a:lnTo>
                    <a:lnTo>
                      <a:pt x="70" y="106"/>
                    </a:lnTo>
                    <a:lnTo>
                      <a:pt x="53" y="94"/>
                    </a:lnTo>
                    <a:lnTo>
                      <a:pt x="53" y="88"/>
                    </a:lnTo>
                    <a:lnTo>
                      <a:pt x="29" y="94"/>
                    </a:lnTo>
                    <a:lnTo>
                      <a:pt x="17" y="82"/>
                    </a:lnTo>
                    <a:lnTo>
                      <a:pt x="11" y="82"/>
                    </a:lnTo>
                    <a:lnTo>
                      <a:pt x="6" y="8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CCCFF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0" name="Freeform 597">
                <a:extLst>
                  <a:ext uri="{FF2B5EF4-FFF2-40B4-BE49-F238E27FC236}">
                    <a16:creationId xmlns:a16="http://schemas.microsoft.com/office/drawing/2014/main" id="{DAB4A30C-6036-4E30-B40F-B63FBC453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2625" y="5727700"/>
                <a:ext cx="692150" cy="523875"/>
              </a:xfrm>
              <a:custGeom>
                <a:avLst/>
                <a:gdLst>
                  <a:gd name="T0" fmla="*/ 300 w 436"/>
                  <a:gd name="T1" fmla="*/ 12 h 330"/>
                  <a:gd name="T2" fmla="*/ 324 w 436"/>
                  <a:gd name="T3" fmla="*/ 59 h 330"/>
                  <a:gd name="T4" fmla="*/ 330 w 436"/>
                  <a:gd name="T5" fmla="*/ 77 h 330"/>
                  <a:gd name="T6" fmla="*/ 365 w 436"/>
                  <a:gd name="T7" fmla="*/ 77 h 330"/>
                  <a:gd name="T8" fmla="*/ 377 w 436"/>
                  <a:gd name="T9" fmla="*/ 124 h 330"/>
                  <a:gd name="T10" fmla="*/ 359 w 436"/>
                  <a:gd name="T11" fmla="*/ 153 h 330"/>
                  <a:gd name="T12" fmla="*/ 394 w 436"/>
                  <a:gd name="T13" fmla="*/ 153 h 330"/>
                  <a:gd name="T14" fmla="*/ 400 w 436"/>
                  <a:gd name="T15" fmla="*/ 171 h 330"/>
                  <a:gd name="T16" fmla="*/ 400 w 436"/>
                  <a:gd name="T17" fmla="*/ 183 h 330"/>
                  <a:gd name="T18" fmla="*/ 418 w 436"/>
                  <a:gd name="T19" fmla="*/ 171 h 330"/>
                  <a:gd name="T20" fmla="*/ 406 w 436"/>
                  <a:gd name="T21" fmla="*/ 189 h 330"/>
                  <a:gd name="T22" fmla="*/ 412 w 436"/>
                  <a:gd name="T23" fmla="*/ 230 h 330"/>
                  <a:gd name="T24" fmla="*/ 436 w 436"/>
                  <a:gd name="T25" fmla="*/ 259 h 330"/>
                  <a:gd name="T26" fmla="*/ 412 w 436"/>
                  <a:gd name="T27" fmla="*/ 265 h 330"/>
                  <a:gd name="T28" fmla="*/ 371 w 436"/>
                  <a:gd name="T29" fmla="*/ 265 h 330"/>
                  <a:gd name="T30" fmla="*/ 336 w 436"/>
                  <a:gd name="T31" fmla="*/ 259 h 330"/>
                  <a:gd name="T32" fmla="*/ 265 w 436"/>
                  <a:gd name="T33" fmla="*/ 259 h 330"/>
                  <a:gd name="T34" fmla="*/ 235 w 436"/>
                  <a:gd name="T35" fmla="*/ 277 h 330"/>
                  <a:gd name="T36" fmla="*/ 212 w 436"/>
                  <a:gd name="T37" fmla="*/ 277 h 330"/>
                  <a:gd name="T38" fmla="*/ 171 w 436"/>
                  <a:gd name="T39" fmla="*/ 306 h 330"/>
                  <a:gd name="T40" fmla="*/ 171 w 436"/>
                  <a:gd name="T41" fmla="*/ 324 h 330"/>
                  <a:gd name="T42" fmla="*/ 129 w 436"/>
                  <a:gd name="T43" fmla="*/ 330 h 330"/>
                  <a:gd name="T44" fmla="*/ 94 w 436"/>
                  <a:gd name="T45" fmla="*/ 271 h 330"/>
                  <a:gd name="T46" fmla="*/ 94 w 436"/>
                  <a:gd name="T47" fmla="*/ 248 h 330"/>
                  <a:gd name="T48" fmla="*/ 65 w 436"/>
                  <a:gd name="T49" fmla="*/ 242 h 330"/>
                  <a:gd name="T50" fmla="*/ 41 w 436"/>
                  <a:gd name="T51" fmla="*/ 248 h 330"/>
                  <a:gd name="T52" fmla="*/ 65 w 436"/>
                  <a:gd name="T53" fmla="*/ 230 h 330"/>
                  <a:gd name="T54" fmla="*/ 59 w 436"/>
                  <a:gd name="T55" fmla="*/ 194 h 330"/>
                  <a:gd name="T56" fmla="*/ 59 w 436"/>
                  <a:gd name="T57" fmla="*/ 171 h 330"/>
                  <a:gd name="T58" fmla="*/ 12 w 436"/>
                  <a:gd name="T59" fmla="*/ 112 h 330"/>
                  <a:gd name="T60" fmla="*/ 12 w 436"/>
                  <a:gd name="T61" fmla="*/ 106 h 330"/>
                  <a:gd name="T62" fmla="*/ 23 w 436"/>
                  <a:gd name="T63" fmla="*/ 100 h 330"/>
                  <a:gd name="T64" fmla="*/ 23 w 436"/>
                  <a:gd name="T65" fmla="*/ 88 h 330"/>
                  <a:gd name="T66" fmla="*/ 29 w 436"/>
                  <a:gd name="T67" fmla="*/ 83 h 330"/>
                  <a:gd name="T68" fmla="*/ 59 w 436"/>
                  <a:gd name="T69" fmla="*/ 53 h 330"/>
                  <a:gd name="T70" fmla="*/ 71 w 436"/>
                  <a:gd name="T71" fmla="*/ 35 h 330"/>
                  <a:gd name="T72" fmla="*/ 88 w 436"/>
                  <a:gd name="T73" fmla="*/ 41 h 330"/>
                  <a:gd name="T74" fmla="*/ 135 w 436"/>
                  <a:gd name="T75" fmla="*/ 35 h 330"/>
                  <a:gd name="T76" fmla="*/ 159 w 436"/>
                  <a:gd name="T77" fmla="*/ 59 h 330"/>
                  <a:gd name="T78" fmla="*/ 165 w 436"/>
                  <a:gd name="T79" fmla="*/ 83 h 330"/>
                  <a:gd name="T80" fmla="*/ 200 w 436"/>
                  <a:gd name="T81" fmla="*/ 77 h 330"/>
                  <a:gd name="T82" fmla="*/ 224 w 436"/>
                  <a:gd name="T83" fmla="*/ 59 h 330"/>
                  <a:gd name="T84" fmla="*/ 230 w 436"/>
                  <a:gd name="T85" fmla="*/ 35 h 330"/>
                  <a:gd name="T86" fmla="*/ 265 w 436"/>
                  <a:gd name="T87" fmla="*/ 18 h 330"/>
                  <a:gd name="T88" fmla="*/ 288 w 436"/>
                  <a:gd name="T89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6" h="330">
                    <a:moveTo>
                      <a:pt x="288" y="0"/>
                    </a:moveTo>
                    <a:lnTo>
                      <a:pt x="288" y="6"/>
                    </a:lnTo>
                    <a:lnTo>
                      <a:pt x="300" y="12"/>
                    </a:lnTo>
                    <a:lnTo>
                      <a:pt x="306" y="30"/>
                    </a:lnTo>
                    <a:lnTo>
                      <a:pt x="312" y="59"/>
                    </a:lnTo>
                    <a:lnTo>
                      <a:pt x="324" y="59"/>
                    </a:lnTo>
                    <a:lnTo>
                      <a:pt x="330" y="59"/>
                    </a:lnTo>
                    <a:lnTo>
                      <a:pt x="330" y="65"/>
                    </a:lnTo>
                    <a:lnTo>
                      <a:pt x="330" y="77"/>
                    </a:lnTo>
                    <a:lnTo>
                      <a:pt x="347" y="83"/>
                    </a:lnTo>
                    <a:lnTo>
                      <a:pt x="359" y="77"/>
                    </a:lnTo>
                    <a:lnTo>
                      <a:pt x="365" y="77"/>
                    </a:lnTo>
                    <a:lnTo>
                      <a:pt x="371" y="94"/>
                    </a:lnTo>
                    <a:lnTo>
                      <a:pt x="371" y="118"/>
                    </a:lnTo>
                    <a:lnTo>
                      <a:pt x="377" y="124"/>
                    </a:lnTo>
                    <a:lnTo>
                      <a:pt x="371" y="130"/>
                    </a:lnTo>
                    <a:lnTo>
                      <a:pt x="365" y="141"/>
                    </a:lnTo>
                    <a:lnTo>
                      <a:pt x="359" y="153"/>
                    </a:lnTo>
                    <a:lnTo>
                      <a:pt x="383" y="159"/>
                    </a:lnTo>
                    <a:lnTo>
                      <a:pt x="389" y="153"/>
                    </a:lnTo>
                    <a:lnTo>
                      <a:pt x="394" y="153"/>
                    </a:lnTo>
                    <a:lnTo>
                      <a:pt x="400" y="165"/>
                    </a:lnTo>
                    <a:lnTo>
                      <a:pt x="400" y="171"/>
                    </a:lnTo>
                    <a:lnTo>
                      <a:pt x="400" y="171"/>
                    </a:lnTo>
                    <a:lnTo>
                      <a:pt x="394" y="183"/>
                    </a:lnTo>
                    <a:lnTo>
                      <a:pt x="394" y="183"/>
                    </a:lnTo>
                    <a:lnTo>
                      <a:pt x="400" y="183"/>
                    </a:lnTo>
                    <a:lnTo>
                      <a:pt x="400" y="183"/>
                    </a:lnTo>
                    <a:lnTo>
                      <a:pt x="400" y="177"/>
                    </a:lnTo>
                    <a:lnTo>
                      <a:pt x="418" y="171"/>
                    </a:lnTo>
                    <a:lnTo>
                      <a:pt x="412" y="177"/>
                    </a:lnTo>
                    <a:lnTo>
                      <a:pt x="406" y="183"/>
                    </a:lnTo>
                    <a:lnTo>
                      <a:pt x="406" y="189"/>
                    </a:lnTo>
                    <a:lnTo>
                      <a:pt x="430" y="189"/>
                    </a:lnTo>
                    <a:lnTo>
                      <a:pt x="424" y="224"/>
                    </a:lnTo>
                    <a:lnTo>
                      <a:pt x="412" y="230"/>
                    </a:lnTo>
                    <a:lnTo>
                      <a:pt x="424" y="242"/>
                    </a:lnTo>
                    <a:lnTo>
                      <a:pt x="430" y="253"/>
                    </a:lnTo>
                    <a:lnTo>
                      <a:pt x="436" y="259"/>
                    </a:lnTo>
                    <a:lnTo>
                      <a:pt x="430" y="265"/>
                    </a:lnTo>
                    <a:lnTo>
                      <a:pt x="418" y="265"/>
                    </a:lnTo>
                    <a:lnTo>
                      <a:pt x="412" y="265"/>
                    </a:lnTo>
                    <a:lnTo>
                      <a:pt x="400" y="265"/>
                    </a:lnTo>
                    <a:lnTo>
                      <a:pt x="383" y="265"/>
                    </a:lnTo>
                    <a:lnTo>
                      <a:pt x="371" y="265"/>
                    </a:lnTo>
                    <a:lnTo>
                      <a:pt x="359" y="271"/>
                    </a:lnTo>
                    <a:lnTo>
                      <a:pt x="347" y="259"/>
                    </a:lnTo>
                    <a:lnTo>
                      <a:pt x="336" y="259"/>
                    </a:lnTo>
                    <a:lnTo>
                      <a:pt x="330" y="253"/>
                    </a:lnTo>
                    <a:lnTo>
                      <a:pt x="306" y="253"/>
                    </a:lnTo>
                    <a:lnTo>
                      <a:pt x="265" y="259"/>
                    </a:lnTo>
                    <a:lnTo>
                      <a:pt x="241" y="283"/>
                    </a:lnTo>
                    <a:lnTo>
                      <a:pt x="235" y="283"/>
                    </a:lnTo>
                    <a:lnTo>
                      <a:pt x="235" y="277"/>
                    </a:lnTo>
                    <a:lnTo>
                      <a:pt x="230" y="271"/>
                    </a:lnTo>
                    <a:lnTo>
                      <a:pt x="224" y="271"/>
                    </a:lnTo>
                    <a:lnTo>
                      <a:pt x="212" y="277"/>
                    </a:lnTo>
                    <a:lnTo>
                      <a:pt x="177" y="277"/>
                    </a:lnTo>
                    <a:lnTo>
                      <a:pt x="171" y="289"/>
                    </a:lnTo>
                    <a:lnTo>
                      <a:pt x="171" y="306"/>
                    </a:lnTo>
                    <a:lnTo>
                      <a:pt x="177" y="312"/>
                    </a:lnTo>
                    <a:lnTo>
                      <a:pt x="171" y="318"/>
                    </a:lnTo>
                    <a:lnTo>
                      <a:pt x="171" y="324"/>
                    </a:lnTo>
                    <a:lnTo>
                      <a:pt x="153" y="330"/>
                    </a:lnTo>
                    <a:lnTo>
                      <a:pt x="141" y="318"/>
                    </a:lnTo>
                    <a:lnTo>
                      <a:pt x="129" y="330"/>
                    </a:lnTo>
                    <a:lnTo>
                      <a:pt x="112" y="301"/>
                    </a:lnTo>
                    <a:lnTo>
                      <a:pt x="94" y="289"/>
                    </a:lnTo>
                    <a:lnTo>
                      <a:pt x="94" y="271"/>
                    </a:lnTo>
                    <a:lnTo>
                      <a:pt x="94" y="259"/>
                    </a:lnTo>
                    <a:lnTo>
                      <a:pt x="100" y="253"/>
                    </a:lnTo>
                    <a:lnTo>
                      <a:pt x="94" y="248"/>
                    </a:lnTo>
                    <a:lnTo>
                      <a:pt x="76" y="242"/>
                    </a:lnTo>
                    <a:lnTo>
                      <a:pt x="71" y="248"/>
                    </a:lnTo>
                    <a:lnTo>
                      <a:pt x="65" y="242"/>
                    </a:lnTo>
                    <a:lnTo>
                      <a:pt x="53" y="253"/>
                    </a:lnTo>
                    <a:lnTo>
                      <a:pt x="35" y="253"/>
                    </a:lnTo>
                    <a:lnTo>
                      <a:pt x="41" y="248"/>
                    </a:lnTo>
                    <a:lnTo>
                      <a:pt x="47" y="242"/>
                    </a:lnTo>
                    <a:lnTo>
                      <a:pt x="53" y="236"/>
                    </a:lnTo>
                    <a:lnTo>
                      <a:pt x="65" y="230"/>
                    </a:lnTo>
                    <a:lnTo>
                      <a:pt x="71" y="224"/>
                    </a:lnTo>
                    <a:lnTo>
                      <a:pt x="71" y="206"/>
                    </a:lnTo>
                    <a:lnTo>
                      <a:pt x="59" y="194"/>
                    </a:lnTo>
                    <a:lnTo>
                      <a:pt x="65" y="189"/>
                    </a:lnTo>
                    <a:lnTo>
                      <a:pt x="65" y="177"/>
                    </a:lnTo>
                    <a:lnTo>
                      <a:pt x="59" y="171"/>
                    </a:lnTo>
                    <a:lnTo>
                      <a:pt x="35" y="159"/>
                    </a:lnTo>
                    <a:lnTo>
                      <a:pt x="29" y="136"/>
                    </a:lnTo>
                    <a:lnTo>
                      <a:pt x="12" y="112"/>
                    </a:lnTo>
                    <a:lnTo>
                      <a:pt x="0" y="112"/>
                    </a:lnTo>
                    <a:lnTo>
                      <a:pt x="6" y="112"/>
                    </a:lnTo>
                    <a:lnTo>
                      <a:pt x="12" y="106"/>
                    </a:lnTo>
                    <a:lnTo>
                      <a:pt x="18" y="106"/>
                    </a:lnTo>
                    <a:lnTo>
                      <a:pt x="18" y="100"/>
                    </a:lnTo>
                    <a:lnTo>
                      <a:pt x="23" y="100"/>
                    </a:lnTo>
                    <a:lnTo>
                      <a:pt x="23" y="94"/>
                    </a:lnTo>
                    <a:lnTo>
                      <a:pt x="23" y="94"/>
                    </a:lnTo>
                    <a:lnTo>
                      <a:pt x="23" y="88"/>
                    </a:lnTo>
                    <a:lnTo>
                      <a:pt x="23" y="83"/>
                    </a:lnTo>
                    <a:lnTo>
                      <a:pt x="23" y="83"/>
                    </a:lnTo>
                    <a:lnTo>
                      <a:pt x="29" y="83"/>
                    </a:lnTo>
                    <a:lnTo>
                      <a:pt x="41" y="77"/>
                    </a:lnTo>
                    <a:lnTo>
                      <a:pt x="47" y="65"/>
                    </a:lnTo>
                    <a:lnTo>
                      <a:pt x="59" y="53"/>
                    </a:lnTo>
                    <a:lnTo>
                      <a:pt x="53" y="47"/>
                    </a:lnTo>
                    <a:lnTo>
                      <a:pt x="59" y="41"/>
                    </a:lnTo>
                    <a:lnTo>
                      <a:pt x="71" y="35"/>
                    </a:lnTo>
                    <a:lnTo>
                      <a:pt x="71" y="41"/>
                    </a:lnTo>
                    <a:lnTo>
                      <a:pt x="76" y="41"/>
                    </a:lnTo>
                    <a:lnTo>
                      <a:pt x="88" y="41"/>
                    </a:lnTo>
                    <a:lnTo>
                      <a:pt x="106" y="47"/>
                    </a:lnTo>
                    <a:lnTo>
                      <a:pt x="124" y="35"/>
                    </a:lnTo>
                    <a:lnTo>
                      <a:pt x="135" y="35"/>
                    </a:lnTo>
                    <a:lnTo>
                      <a:pt x="153" y="35"/>
                    </a:lnTo>
                    <a:lnTo>
                      <a:pt x="165" y="41"/>
                    </a:lnTo>
                    <a:lnTo>
                      <a:pt x="159" y="59"/>
                    </a:lnTo>
                    <a:lnTo>
                      <a:pt x="165" y="65"/>
                    </a:lnTo>
                    <a:lnTo>
                      <a:pt x="165" y="77"/>
                    </a:lnTo>
                    <a:lnTo>
                      <a:pt x="165" y="83"/>
                    </a:lnTo>
                    <a:lnTo>
                      <a:pt x="177" y="83"/>
                    </a:lnTo>
                    <a:lnTo>
                      <a:pt x="188" y="71"/>
                    </a:lnTo>
                    <a:lnTo>
                      <a:pt x="200" y="77"/>
                    </a:lnTo>
                    <a:lnTo>
                      <a:pt x="218" y="77"/>
                    </a:lnTo>
                    <a:lnTo>
                      <a:pt x="218" y="65"/>
                    </a:lnTo>
                    <a:lnTo>
                      <a:pt x="224" y="59"/>
                    </a:lnTo>
                    <a:lnTo>
                      <a:pt x="230" y="59"/>
                    </a:lnTo>
                    <a:lnTo>
                      <a:pt x="224" y="53"/>
                    </a:lnTo>
                    <a:lnTo>
                      <a:pt x="230" y="35"/>
                    </a:lnTo>
                    <a:lnTo>
                      <a:pt x="235" y="30"/>
                    </a:lnTo>
                    <a:lnTo>
                      <a:pt x="259" y="24"/>
                    </a:lnTo>
                    <a:lnTo>
                      <a:pt x="265" y="18"/>
                    </a:lnTo>
                    <a:lnTo>
                      <a:pt x="283" y="6"/>
                    </a:lnTo>
                    <a:lnTo>
                      <a:pt x="283" y="0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00CCFF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1" name="Freeform 598">
                <a:extLst>
                  <a:ext uri="{FF2B5EF4-FFF2-40B4-BE49-F238E27FC236}">
                    <a16:creationId xmlns:a16="http://schemas.microsoft.com/office/drawing/2014/main" id="{C0DE4575-DE52-44E6-BF02-8F81E8166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163" y="5821363"/>
                <a:ext cx="1065213" cy="411163"/>
              </a:xfrm>
              <a:custGeom>
                <a:avLst/>
                <a:gdLst>
                  <a:gd name="T0" fmla="*/ 206 w 671"/>
                  <a:gd name="T1" fmla="*/ 12 h 259"/>
                  <a:gd name="T2" fmla="*/ 235 w 671"/>
                  <a:gd name="T3" fmla="*/ 41 h 259"/>
                  <a:gd name="T4" fmla="*/ 265 w 671"/>
                  <a:gd name="T5" fmla="*/ 59 h 259"/>
                  <a:gd name="T6" fmla="*/ 288 w 671"/>
                  <a:gd name="T7" fmla="*/ 35 h 259"/>
                  <a:gd name="T8" fmla="*/ 294 w 671"/>
                  <a:gd name="T9" fmla="*/ 18 h 259"/>
                  <a:gd name="T10" fmla="*/ 323 w 671"/>
                  <a:gd name="T11" fmla="*/ 18 h 259"/>
                  <a:gd name="T12" fmla="*/ 347 w 671"/>
                  <a:gd name="T13" fmla="*/ 0 h 259"/>
                  <a:gd name="T14" fmla="*/ 435 w 671"/>
                  <a:gd name="T15" fmla="*/ 6 h 259"/>
                  <a:gd name="T16" fmla="*/ 465 w 671"/>
                  <a:gd name="T17" fmla="*/ 18 h 259"/>
                  <a:gd name="T18" fmla="*/ 477 w 671"/>
                  <a:gd name="T19" fmla="*/ 29 h 259"/>
                  <a:gd name="T20" fmla="*/ 494 w 671"/>
                  <a:gd name="T21" fmla="*/ 29 h 259"/>
                  <a:gd name="T22" fmla="*/ 518 w 671"/>
                  <a:gd name="T23" fmla="*/ 41 h 259"/>
                  <a:gd name="T24" fmla="*/ 541 w 671"/>
                  <a:gd name="T25" fmla="*/ 77 h 259"/>
                  <a:gd name="T26" fmla="*/ 565 w 671"/>
                  <a:gd name="T27" fmla="*/ 94 h 259"/>
                  <a:gd name="T28" fmla="*/ 589 w 671"/>
                  <a:gd name="T29" fmla="*/ 106 h 259"/>
                  <a:gd name="T30" fmla="*/ 618 w 671"/>
                  <a:gd name="T31" fmla="*/ 118 h 259"/>
                  <a:gd name="T32" fmla="*/ 653 w 671"/>
                  <a:gd name="T33" fmla="*/ 141 h 259"/>
                  <a:gd name="T34" fmla="*/ 665 w 671"/>
                  <a:gd name="T35" fmla="*/ 171 h 259"/>
                  <a:gd name="T36" fmla="*/ 636 w 671"/>
                  <a:gd name="T37" fmla="*/ 218 h 259"/>
                  <a:gd name="T38" fmla="*/ 594 w 671"/>
                  <a:gd name="T39" fmla="*/ 224 h 259"/>
                  <a:gd name="T40" fmla="*/ 577 w 671"/>
                  <a:gd name="T41" fmla="*/ 200 h 259"/>
                  <a:gd name="T42" fmla="*/ 565 w 671"/>
                  <a:gd name="T43" fmla="*/ 230 h 259"/>
                  <a:gd name="T44" fmla="*/ 518 w 671"/>
                  <a:gd name="T45" fmla="*/ 230 h 259"/>
                  <a:gd name="T46" fmla="*/ 488 w 671"/>
                  <a:gd name="T47" fmla="*/ 212 h 259"/>
                  <a:gd name="T48" fmla="*/ 483 w 671"/>
                  <a:gd name="T49" fmla="*/ 247 h 259"/>
                  <a:gd name="T50" fmla="*/ 441 w 671"/>
                  <a:gd name="T51" fmla="*/ 253 h 259"/>
                  <a:gd name="T52" fmla="*/ 412 w 671"/>
                  <a:gd name="T53" fmla="*/ 236 h 259"/>
                  <a:gd name="T54" fmla="*/ 400 w 671"/>
                  <a:gd name="T55" fmla="*/ 218 h 259"/>
                  <a:gd name="T56" fmla="*/ 382 w 671"/>
                  <a:gd name="T57" fmla="*/ 218 h 259"/>
                  <a:gd name="T58" fmla="*/ 371 w 671"/>
                  <a:gd name="T59" fmla="*/ 230 h 259"/>
                  <a:gd name="T60" fmla="*/ 353 w 671"/>
                  <a:gd name="T61" fmla="*/ 242 h 259"/>
                  <a:gd name="T62" fmla="*/ 347 w 671"/>
                  <a:gd name="T63" fmla="*/ 224 h 259"/>
                  <a:gd name="T64" fmla="*/ 323 w 671"/>
                  <a:gd name="T65" fmla="*/ 218 h 259"/>
                  <a:gd name="T66" fmla="*/ 288 w 671"/>
                  <a:gd name="T67" fmla="*/ 206 h 259"/>
                  <a:gd name="T68" fmla="*/ 247 w 671"/>
                  <a:gd name="T69" fmla="*/ 183 h 259"/>
                  <a:gd name="T70" fmla="*/ 223 w 671"/>
                  <a:gd name="T71" fmla="*/ 183 h 259"/>
                  <a:gd name="T72" fmla="*/ 206 w 671"/>
                  <a:gd name="T73" fmla="*/ 183 h 259"/>
                  <a:gd name="T74" fmla="*/ 188 w 671"/>
                  <a:gd name="T75" fmla="*/ 189 h 259"/>
                  <a:gd name="T76" fmla="*/ 170 w 671"/>
                  <a:gd name="T77" fmla="*/ 177 h 259"/>
                  <a:gd name="T78" fmla="*/ 159 w 671"/>
                  <a:gd name="T79" fmla="*/ 171 h 259"/>
                  <a:gd name="T80" fmla="*/ 147 w 671"/>
                  <a:gd name="T81" fmla="*/ 177 h 259"/>
                  <a:gd name="T82" fmla="*/ 106 w 671"/>
                  <a:gd name="T83" fmla="*/ 194 h 259"/>
                  <a:gd name="T84" fmla="*/ 106 w 671"/>
                  <a:gd name="T85" fmla="*/ 212 h 259"/>
                  <a:gd name="T86" fmla="*/ 76 w 671"/>
                  <a:gd name="T87" fmla="*/ 206 h 259"/>
                  <a:gd name="T88" fmla="*/ 41 w 671"/>
                  <a:gd name="T89" fmla="*/ 206 h 259"/>
                  <a:gd name="T90" fmla="*/ 35 w 671"/>
                  <a:gd name="T91" fmla="*/ 183 h 259"/>
                  <a:gd name="T92" fmla="*/ 41 w 671"/>
                  <a:gd name="T93" fmla="*/ 130 h 259"/>
                  <a:gd name="T94" fmla="*/ 23 w 671"/>
                  <a:gd name="T95" fmla="*/ 118 h 259"/>
                  <a:gd name="T96" fmla="*/ 11 w 671"/>
                  <a:gd name="T97" fmla="*/ 124 h 259"/>
                  <a:gd name="T98" fmla="*/ 5 w 671"/>
                  <a:gd name="T99" fmla="*/ 124 h 259"/>
                  <a:gd name="T100" fmla="*/ 11 w 671"/>
                  <a:gd name="T101" fmla="*/ 106 h 259"/>
                  <a:gd name="T102" fmla="*/ 11 w 671"/>
                  <a:gd name="T103" fmla="*/ 82 h 259"/>
                  <a:gd name="T104" fmla="*/ 35 w 671"/>
                  <a:gd name="T105" fmla="*/ 94 h 259"/>
                  <a:gd name="T106" fmla="*/ 64 w 671"/>
                  <a:gd name="T107" fmla="*/ 53 h 259"/>
                  <a:gd name="T108" fmla="*/ 88 w 671"/>
                  <a:gd name="T109" fmla="*/ 41 h 259"/>
                  <a:gd name="T110" fmla="*/ 111 w 671"/>
                  <a:gd name="T111" fmla="*/ 18 h 259"/>
                  <a:gd name="T112" fmla="*/ 135 w 671"/>
                  <a:gd name="T113" fmla="*/ 24 h 259"/>
                  <a:gd name="T114" fmla="*/ 170 w 671"/>
                  <a:gd name="T115" fmla="*/ 29 h 259"/>
                  <a:gd name="T116" fmla="*/ 182 w 671"/>
                  <a:gd name="T117" fmla="*/ 18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71" h="259">
                    <a:moveTo>
                      <a:pt x="182" y="12"/>
                    </a:moveTo>
                    <a:lnTo>
                      <a:pt x="194" y="18"/>
                    </a:lnTo>
                    <a:lnTo>
                      <a:pt x="206" y="12"/>
                    </a:lnTo>
                    <a:lnTo>
                      <a:pt x="212" y="12"/>
                    </a:lnTo>
                    <a:lnTo>
                      <a:pt x="223" y="29"/>
                    </a:lnTo>
                    <a:lnTo>
                      <a:pt x="235" y="41"/>
                    </a:lnTo>
                    <a:lnTo>
                      <a:pt x="241" y="47"/>
                    </a:lnTo>
                    <a:lnTo>
                      <a:pt x="247" y="41"/>
                    </a:lnTo>
                    <a:lnTo>
                      <a:pt x="265" y="59"/>
                    </a:lnTo>
                    <a:lnTo>
                      <a:pt x="276" y="53"/>
                    </a:lnTo>
                    <a:lnTo>
                      <a:pt x="282" y="47"/>
                    </a:lnTo>
                    <a:lnTo>
                      <a:pt x="288" y="35"/>
                    </a:lnTo>
                    <a:lnTo>
                      <a:pt x="306" y="29"/>
                    </a:lnTo>
                    <a:lnTo>
                      <a:pt x="306" y="29"/>
                    </a:lnTo>
                    <a:lnTo>
                      <a:pt x="294" y="18"/>
                    </a:lnTo>
                    <a:lnTo>
                      <a:pt x="294" y="12"/>
                    </a:lnTo>
                    <a:lnTo>
                      <a:pt x="312" y="6"/>
                    </a:lnTo>
                    <a:lnTo>
                      <a:pt x="323" y="18"/>
                    </a:lnTo>
                    <a:lnTo>
                      <a:pt x="329" y="18"/>
                    </a:lnTo>
                    <a:lnTo>
                      <a:pt x="341" y="6"/>
                    </a:lnTo>
                    <a:lnTo>
                      <a:pt x="347" y="0"/>
                    </a:lnTo>
                    <a:lnTo>
                      <a:pt x="382" y="6"/>
                    </a:lnTo>
                    <a:lnTo>
                      <a:pt x="388" y="18"/>
                    </a:lnTo>
                    <a:lnTo>
                      <a:pt x="435" y="6"/>
                    </a:lnTo>
                    <a:lnTo>
                      <a:pt x="447" y="12"/>
                    </a:lnTo>
                    <a:lnTo>
                      <a:pt x="459" y="18"/>
                    </a:lnTo>
                    <a:lnTo>
                      <a:pt x="465" y="18"/>
                    </a:lnTo>
                    <a:lnTo>
                      <a:pt x="471" y="29"/>
                    </a:lnTo>
                    <a:lnTo>
                      <a:pt x="477" y="35"/>
                    </a:lnTo>
                    <a:lnTo>
                      <a:pt x="477" y="29"/>
                    </a:lnTo>
                    <a:lnTo>
                      <a:pt x="488" y="24"/>
                    </a:lnTo>
                    <a:lnTo>
                      <a:pt x="488" y="24"/>
                    </a:lnTo>
                    <a:lnTo>
                      <a:pt x="494" y="29"/>
                    </a:lnTo>
                    <a:lnTo>
                      <a:pt x="500" y="29"/>
                    </a:lnTo>
                    <a:lnTo>
                      <a:pt x="506" y="41"/>
                    </a:lnTo>
                    <a:lnTo>
                      <a:pt x="518" y="41"/>
                    </a:lnTo>
                    <a:lnTo>
                      <a:pt x="524" y="53"/>
                    </a:lnTo>
                    <a:lnTo>
                      <a:pt x="536" y="65"/>
                    </a:lnTo>
                    <a:lnTo>
                      <a:pt x="541" y="77"/>
                    </a:lnTo>
                    <a:lnTo>
                      <a:pt x="536" y="88"/>
                    </a:lnTo>
                    <a:lnTo>
                      <a:pt x="541" y="94"/>
                    </a:lnTo>
                    <a:lnTo>
                      <a:pt x="565" y="94"/>
                    </a:lnTo>
                    <a:lnTo>
                      <a:pt x="577" y="106"/>
                    </a:lnTo>
                    <a:lnTo>
                      <a:pt x="583" y="106"/>
                    </a:lnTo>
                    <a:lnTo>
                      <a:pt x="589" y="106"/>
                    </a:lnTo>
                    <a:lnTo>
                      <a:pt x="589" y="112"/>
                    </a:lnTo>
                    <a:lnTo>
                      <a:pt x="606" y="118"/>
                    </a:lnTo>
                    <a:lnTo>
                      <a:pt x="618" y="118"/>
                    </a:lnTo>
                    <a:lnTo>
                      <a:pt x="636" y="135"/>
                    </a:lnTo>
                    <a:lnTo>
                      <a:pt x="647" y="135"/>
                    </a:lnTo>
                    <a:lnTo>
                      <a:pt x="653" y="141"/>
                    </a:lnTo>
                    <a:lnTo>
                      <a:pt x="671" y="141"/>
                    </a:lnTo>
                    <a:lnTo>
                      <a:pt x="665" y="141"/>
                    </a:lnTo>
                    <a:lnTo>
                      <a:pt x="665" y="171"/>
                    </a:lnTo>
                    <a:lnTo>
                      <a:pt x="647" y="177"/>
                    </a:lnTo>
                    <a:lnTo>
                      <a:pt x="636" y="200"/>
                    </a:lnTo>
                    <a:lnTo>
                      <a:pt x="636" y="218"/>
                    </a:lnTo>
                    <a:lnTo>
                      <a:pt x="624" y="224"/>
                    </a:lnTo>
                    <a:lnTo>
                      <a:pt x="612" y="218"/>
                    </a:lnTo>
                    <a:lnTo>
                      <a:pt x="594" y="224"/>
                    </a:lnTo>
                    <a:lnTo>
                      <a:pt x="589" y="200"/>
                    </a:lnTo>
                    <a:lnTo>
                      <a:pt x="583" y="200"/>
                    </a:lnTo>
                    <a:lnTo>
                      <a:pt x="577" y="200"/>
                    </a:lnTo>
                    <a:lnTo>
                      <a:pt x="571" y="212"/>
                    </a:lnTo>
                    <a:lnTo>
                      <a:pt x="559" y="218"/>
                    </a:lnTo>
                    <a:lnTo>
                      <a:pt x="565" y="230"/>
                    </a:lnTo>
                    <a:lnTo>
                      <a:pt x="559" y="230"/>
                    </a:lnTo>
                    <a:lnTo>
                      <a:pt x="530" y="230"/>
                    </a:lnTo>
                    <a:lnTo>
                      <a:pt x="518" y="230"/>
                    </a:lnTo>
                    <a:lnTo>
                      <a:pt x="518" y="224"/>
                    </a:lnTo>
                    <a:lnTo>
                      <a:pt x="506" y="218"/>
                    </a:lnTo>
                    <a:lnTo>
                      <a:pt x="488" y="212"/>
                    </a:lnTo>
                    <a:lnTo>
                      <a:pt x="483" y="212"/>
                    </a:lnTo>
                    <a:lnTo>
                      <a:pt x="477" y="218"/>
                    </a:lnTo>
                    <a:lnTo>
                      <a:pt x="483" y="247"/>
                    </a:lnTo>
                    <a:lnTo>
                      <a:pt x="483" y="253"/>
                    </a:lnTo>
                    <a:lnTo>
                      <a:pt x="453" y="259"/>
                    </a:lnTo>
                    <a:lnTo>
                      <a:pt x="441" y="253"/>
                    </a:lnTo>
                    <a:lnTo>
                      <a:pt x="435" y="259"/>
                    </a:lnTo>
                    <a:lnTo>
                      <a:pt x="418" y="247"/>
                    </a:lnTo>
                    <a:lnTo>
                      <a:pt x="412" y="236"/>
                    </a:lnTo>
                    <a:lnTo>
                      <a:pt x="406" y="230"/>
                    </a:lnTo>
                    <a:lnTo>
                      <a:pt x="406" y="224"/>
                    </a:lnTo>
                    <a:lnTo>
                      <a:pt x="400" y="218"/>
                    </a:lnTo>
                    <a:lnTo>
                      <a:pt x="394" y="218"/>
                    </a:lnTo>
                    <a:lnTo>
                      <a:pt x="388" y="218"/>
                    </a:lnTo>
                    <a:lnTo>
                      <a:pt x="382" y="218"/>
                    </a:lnTo>
                    <a:lnTo>
                      <a:pt x="377" y="218"/>
                    </a:lnTo>
                    <a:lnTo>
                      <a:pt x="377" y="224"/>
                    </a:lnTo>
                    <a:lnTo>
                      <a:pt x="371" y="230"/>
                    </a:lnTo>
                    <a:lnTo>
                      <a:pt x="359" y="236"/>
                    </a:lnTo>
                    <a:lnTo>
                      <a:pt x="359" y="242"/>
                    </a:lnTo>
                    <a:lnTo>
                      <a:pt x="353" y="242"/>
                    </a:lnTo>
                    <a:lnTo>
                      <a:pt x="341" y="236"/>
                    </a:lnTo>
                    <a:lnTo>
                      <a:pt x="341" y="230"/>
                    </a:lnTo>
                    <a:lnTo>
                      <a:pt x="347" y="224"/>
                    </a:lnTo>
                    <a:lnTo>
                      <a:pt x="347" y="224"/>
                    </a:lnTo>
                    <a:lnTo>
                      <a:pt x="329" y="218"/>
                    </a:lnTo>
                    <a:lnTo>
                      <a:pt x="323" y="218"/>
                    </a:lnTo>
                    <a:lnTo>
                      <a:pt x="318" y="212"/>
                    </a:lnTo>
                    <a:lnTo>
                      <a:pt x="306" y="212"/>
                    </a:lnTo>
                    <a:lnTo>
                      <a:pt x="288" y="206"/>
                    </a:lnTo>
                    <a:lnTo>
                      <a:pt x="276" y="189"/>
                    </a:lnTo>
                    <a:lnTo>
                      <a:pt x="265" y="189"/>
                    </a:lnTo>
                    <a:lnTo>
                      <a:pt x="247" y="183"/>
                    </a:lnTo>
                    <a:lnTo>
                      <a:pt x="241" y="183"/>
                    </a:lnTo>
                    <a:lnTo>
                      <a:pt x="229" y="171"/>
                    </a:lnTo>
                    <a:lnTo>
                      <a:pt x="223" y="183"/>
                    </a:lnTo>
                    <a:lnTo>
                      <a:pt x="217" y="183"/>
                    </a:lnTo>
                    <a:lnTo>
                      <a:pt x="212" y="183"/>
                    </a:lnTo>
                    <a:lnTo>
                      <a:pt x="206" y="183"/>
                    </a:lnTo>
                    <a:lnTo>
                      <a:pt x="200" y="183"/>
                    </a:lnTo>
                    <a:lnTo>
                      <a:pt x="200" y="189"/>
                    </a:lnTo>
                    <a:lnTo>
                      <a:pt x="188" y="189"/>
                    </a:lnTo>
                    <a:lnTo>
                      <a:pt x="182" y="183"/>
                    </a:lnTo>
                    <a:lnTo>
                      <a:pt x="176" y="183"/>
                    </a:lnTo>
                    <a:lnTo>
                      <a:pt x="170" y="177"/>
                    </a:lnTo>
                    <a:lnTo>
                      <a:pt x="164" y="177"/>
                    </a:lnTo>
                    <a:lnTo>
                      <a:pt x="164" y="165"/>
                    </a:lnTo>
                    <a:lnTo>
                      <a:pt x="159" y="171"/>
                    </a:lnTo>
                    <a:lnTo>
                      <a:pt x="159" y="177"/>
                    </a:lnTo>
                    <a:lnTo>
                      <a:pt x="153" y="183"/>
                    </a:lnTo>
                    <a:lnTo>
                      <a:pt x="147" y="177"/>
                    </a:lnTo>
                    <a:lnTo>
                      <a:pt x="135" y="171"/>
                    </a:lnTo>
                    <a:lnTo>
                      <a:pt x="111" y="189"/>
                    </a:lnTo>
                    <a:lnTo>
                      <a:pt x="106" y="194"/>
                    </a:lnTo>
                    <a:lnTo>
                      <a:pt x="111" y="200"/>
                    </a:lnTo>
                    <a:lnTo>
                      <a:pt x="117" y="206"/>
                    </a:lnTo>
                    <a:lnTo>
                      <a:pt x="106" y="212"/>
                    </a:lnTo>
                    <a:lnTo>
                      <a:pt x="100" y="218"/>
                    </a:lnTo>
                    <a:lnTo>
                      <a:pt x="100" y="218"/>
                    </a:lnTo>
                    <a:lnTo>
                      <a:pt x="76" y="206"/>
                    </a:lnTo>
                    <a:lnTo>
                      <a:pt x="70" y="212"/>
                    </a:lnTo>
                    <a:lnTo>
                      <a:pt x="29" y="206"/>
                    </a:lnTo>
                    <a:lnTo>
                      <a:pt x="41" y="206"/>
                    </a:lnTo>
                    <a:lnTo>
                      <a:pt x="47" y="200"/>
                    </a:lnTo>
                    <a:lnTo>
                      <a:pt x="41" y="194"/>
                    </a:lnTo>
                    <a:lnTo>
                      <a:pt x="35" y="183"/>
                    </a:lnTo>
                    <a:lnTo>
                      <a:pt x="23" y="171"/>
                    </a:lnTo>
                    <a:lnTo>
                      <a:pt x="35" y="165"/>
                    </a:lnTo>
                    <a:lnTo>
                      <a:pt x="41" y="130"/>
                    </a:lnTo>
                    <a:lnTo>
                      <a:pt x="17" y="130"/>
                    </a:lnTo>
                    <a:lnTo>
                      <a:pt x="17" y="124"/>
                    </a:lnTo>
                    <a:lnTo>
                      <a:pt x="23" y="118"/>
                    </a:lnTo>
                    <a:lnTo>
                      <a:pt x="29" y="112"/>
                    </a:lnTo>
                    <a:lnTo>
                      <a:pt x="11" y="118"/>
                    </a:lnTo>
                    <a:lnTo>
                      <a:pt x="11" y="124"/>
                    </a:lnTo>
                    <a:lnTo>
                      <a:pt x="11" y="124"/>
                    </a:lnTo>
                    <a:lnTo>
                      <a:pt x="5" y="124"/>
                    </a:lnTo>
                    <a:lnTo>
                      <a:pt x="5" y="124"/>
                    </a:lnTo>
                    <a:lnTo>
                      <a:pt x="11" y="112"/>
                    </a:lnTo>
                    <a:lnTo>
                      <a:pt x="11" y="112"/>
                    </a:lnTo>
                    <a:lnTo>
                      <a:pt x="11" y="106"/>
                    </a:lnTo>
                    <a:lnTo>
                      <a:pt x="5" y="94"/>
                    </a:lnTo>
                    <a:lnTo>
                      <a:pt x="0" y="94"/>
                    </a:lnTo>
                    <a:lnTo>
                      <a:pt x="11" y="82"/>
                    </a:lnTo>
                    <a:lnTo>
                      <a:pt x="23" y="82"/>
                    </a:lnTo>
                    <a:lnTo>
                      <a:pt x="29" y="88"/>
                    </a:lnTo>
                    <a:lnTo>
                      <a:pt x="35" y="94"/>
                    </a:lnTo>
                    <a:lnTo>
                      <a:pt x="53" y="100"/>
                    </a:lnTo>
                    <a:lnTo>
                      <a:pt x="58" y="77"/>
                    </a:lnTo>
                    <a:lnTo>
                      <a:pt x="64" y="53"/>
                    </a:lnTo>
                    <a:lnTo>
                      <a:pt x="70" y="53"/>
                    </a:lnTo>
                    <a:lnTo>
                      <a:pt x="76" y="47"/>
                    </a:lnTo>
                    <a:lnTo>
                      <a:pt x="88" y="41"/>
                    </a:lnTo>
                    <a:lnTo>
                      <a:pt x="111" y="41"/>
                    </a:lnTo>
                    <a:lnTo>
                      <a:pt x="111" y="35"/>
                    </a:lnTo>
                    <a:lnTo>
                      <a:pt x="111" y="18"/>
                    </a:lnTo>
                    <a:lnTo>
                      <a:pt x="123" y="18"/>
                    </a:lnTo>
                    <a:lnTo>
                      <a:pt x="129" y="24"/>
                    </a:lnTo>
                    <a:lnTo>
                      <a:pt x="135" y="24"/>
                    </a:lnTo>
                    <a:lnTo>
                      <a:pt x="141" y="12"/>
                    </a:lnTo>
                    <a:lnTo>
                      <a:pt x="147" y="12"/>
                    </a:lnTo>
                    <a:lnTo>
                      <a:pt x="170" y="29"/>
                    </a:lnTo>
                    <a:lnTo>
                      <a:pt x="170" y="29"/>
                    </a:lnTo>
                    <a:lnTo>
                      <a:pt x="182" y="24"/>
                    </a:lnTo>
                    <a:lnTo>
                      <a:pt x="182" y="18"/>
                    </a:lnTo>
                    <a:lnTo>
                      <a:pt x="182" y="12"/>
                    </a:lnTo>
                    <a:close/>
                  </a:path>
                </a:pathLst>
              </a:custGeom>
              <a:solidFill>
                <a:srgbClr val="00CCFF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" name="Freeform 603">
                <a:extLst>
                  <a:ext uri="{FF2B5EF4-FFF2-40B4-BE49-F238E27FC236}">
                    <a16:creationId xmlns:a16="http://schemas.microsoft.com/office/drawing/2014/main" id="{FD92C0DD-1621-40CE-ADDA-A138FAD4F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6200" y="5597525"/>
                <a:ext cx="560388" cy="317500"/>
              </a:xfrm>
              <a:custGeom>
                <a:avLst/>
                <a:gdLst>
                  <a:gd name="T0" fmla="*/ 6 w 353"/>
                  <a:gd name="T1" fmla="*/ 59 h 200"/>
                  <a:gd name="T2" fmla="*/ 12 w 353"/>
                  <a:gd name="T3" fmla="*/ 29 h 200"/>
                  <a:gd name="T4" fmla="*/ 35 w 353"/>
                  <a:gd name="T5" fmla="*/ 29 h 200"/>
                  <a:gd name="T6" fmla="*/ 53 w 353"/>
                  <a:gd name="T7" fmla="*/ 6 h 200"/>
                  <a:gd name="T8" fmla="*/ 65 w 353"/>
                  <a:gd name="T9" fmla="*/ 0 h 200"/>
                  <a:gd name="T10" fmla="*/ 82 w 353"/>
                  <a:gd name="T11" fmla="*/ 0 h 200"/>
                  <a:gd name="T12" fmla="*/ 88 w 353"/>
                  <a:gd name="T13" fmla="*/ 11 h 200"/>
                  <a:gd name="T14" fmla="*/ 118 w 353"/>
                  <a:gd name="T15" fmla="*/ 17 h 200"/>
                  <a:gd name="T16" fmla="*/ 130 w 353"/>
                  <a:gd name="T17" fmla="*/ 11 h 200"/>
                  <a:gd name="T18" fmla="*/ 147 w 353"/>
                  <a:gd name="T19" fmla="*/ 23 h 200"/>
                  <a:gd name="T20" fmla="*/ 183 w 353"/>
                  <a:gd name="T21" fmla="*/ 6 h 200"/>
                  <a:gd name="T22" fmla="*/ 212 w 353"/>
                  <a:gd name="T23" fmla="*/ 23 h 200"/>
                  <a:gd name="T24" fmla="*/ 230 w 353"/>
                  <a:gd name="T25" fmla="*/ 35 h 200"/>
                  <a:gd name="T26" fmla="*/ 241 w 353"/>
                  <a:gd name="T27" fmla="*/ 29 h 200"/>
                  <a:gd name="T28" fmla="*/ 253 w 353"/>
                  <a:gd name="T29" fmla="*/ 23 h 200"/>
                  <a:gd name="T30" fmla="*/ 265 w 353"/>
                  <a:gd name="T31" fmla="*/ 29 h 200"/>
                  <a:gd name="T32" fmla="*/ 289 w 353"/>
                  <a:gd name="T33" fmla="*/ 17 h 200"/>
                  <a:gd name="T34" fmla="*/ 318 w 353"/>
                  <a:gd name="T35" fmla="*/ 23 h 200"/>
                  <a:gd name="T36" fmla="*/ 336 w 353"/>
                  <a:gd name="T37" fmla="*/ 41 h 200"/>
                  <a:gd name="T38" fmla="*/ 336 w 353"/>
                  <a:gd name="T39" fmla="*/ 53 h 200"/>
                  <a:gd name="T40" fmla="*/ 342 w 353"/>
                  <a:gd name="T41" fmla="*/ 70 h 200"/>
                  <a:gd name="T42" fmla="*/ 348 w 353"/>
                  <a:gd name="T43" fmla="*/ 100 h 200"/>
                  <a:gd name="T44" fmla="*/ 348 w 353"/>
                  <a:gd name="T45" fmla="*/ 112 h 200"/>
                  <a:gd name="T46" fmla="*/ 353 w 353"/>
                  <a:gd name="T47" fmla="*/ 123 h 200"/>
                  <a:gd name="T48" fmla="*/ 353 w 353"/>
                  <a:gd name="T49" fmla="*/ 135 h 200"/>
                  <a:gd name="T50" fmla="*/ 353 w 353"/>
                  <a:gd name="T51" fmla="*/ 147 h 200"/>
                  <a:gd name="T52" fmla="*/ 312 w 353"/>
                  <a:gd name="T53" fmla="*/ 147 h 200"/>
                  <a:gd name="T54" fmla="*/ 294 w 353"/>
                  <a:gd name="T55" fmla="*/ 159 h 200"/>
                  <a:gd name="T56" fmla="*/ 265 w 353"/>
                  <a:gd name="T57" fmla="*/ 153 h 200"/>
                  <a:gd name="T58" fmla="*/ 277 w 353"/>
                  <a:gd name="T59" fmla="*/ 170 h 200"/>
                  <a:gd name="T60" fmla="*/ 259 w 353"/>
                  <a:gd name="T61" fmla="*/ 176 h 200"/>
                  <a:gd name="T62" fmla="*/ 247 w 353"/>
                  <a:gd name="T63" fmla="*/ 194 h 200"/>
                  <a:gd name="T64" fmla="*/ 218 w 353"/>
                  <a:gd name="T65" fmla="*/ 182 h 200"/>
                  <a:gd name="T66" fmla="*/ 206 w 353"/>
                  <a:gd name="T67" fmla="*/ 182 h 200"/>
                  <a:gd name="T68" fmla="*/ 183 w 353"/>
                  <a:gd name="T69" fmla="*/ 153 h 200"/>
                  <a:gd name="T70" fmla="*/ 165 w 353"/>
                  <a:gd name="T71" fmla="*/ 159 h 200"/>
                  <a:gd name="T72" fmla="*/ 153 w 353"/>
                  <a:gd name="T73" fmla="*/ 147 h 200"/>
                  <a:gd name="T74" fmla="*/ 141 w 353"/>
                  <a:gd name="T75" fmla="*/ 135 h 200"/>
                  <a:gd name="T76" fmla="*/ 118 w 353"/>
                  <a:gd name="T77" fmla="*/ 135 h 200"/>
                  <a:gd name="T78" fmla="*/ 88 w 353"/>
                  <a:gd name="T79" fmla="*/ 106 h 200"/>
                  <a:gd name="T80" fmla="*/ 35 w 353"/>
                  <a:gd name="T81" fmla="*/ 106 h 200"/>
                  <a:gd name="T82" fmla="*/ 0 w 353"/>
                  <a:gd name="T83" fmla="*/ 82 h 200"/>
                  <a:gd name="T84" fmla="*/ 0 w 353"/>
                  <a:gd name="T85" fmla="*/ 6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3" h="200">
                    <a:moveTo>
                      <a:pt x="0" y="64"/>
                    </a:moveTo>
                    <a:lnTo>
                      <a:pt x="6" y="59"/>
                    </a:lnTo>
                    <a:lnTo>
                      <a:pt x="6" y="47"/>
                    </a:lnTo>
                    <a:lnTo>
                      <a:pt x="12" y="29"/>
                    </a:lnTo>
                    <a:lnTo>
                      <a:pt x="24" y="35"/>
                    </a:lnTo>
                    <a:lnTo>
                      <a:pt x="35" y="29"/>
                    </a:lnTo>
                    <a:lnTo>
                      <a:pt x="41" y="6"/>
                    </a:lnTo>
                    <a:lnTo>
                      <a:pt x="53" y="6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71" y="6"/>
                    </a:lnTo>
                    <a:lnTo>
                      <a:pt x="82" y="0"/>
                    </a:lnTo>
                    <a:lnTo>
                      <a:pt x="88" y="0"/>
                    </a:lnTo>
                    <a:lnTo>
                      <a:pt x="88" y="11"/>
                    </a:lnTo>
                    <a:lnTo>
                      <a:pt x="94" y="17"/>
                    </a:lnTo>
                    <a:lnTo>
                      <a:pt x="118" y="17"/>
                    </a:lnTo>
                    <a:lnTo>
                      <a:pt x="124" y="6"/>
                    </a:lnTo>
                    <a:lnTo>
                      <a:pt x="130" y="11"/>
                    </a:lnTo>
                    <a:lnTo>
                      <a:pt x="141" y="17"/>
                    </a:lnTo>
                    <a:lnTo>
                      <a:pt x="147" y="23"/>
                    </a:lnTo>
                    <a:lnTo>
                      <a:pt x="165" y="6"/>
                    </a:lnTo>
                    <a:lnTo>
                      <a:pt x="183" y="6"/>
                    </a:lnTo>
                    <a:lnTo>
                      <a:pt x="188" y="11"/>
                    </a:lnTo>
                    <a:lnTo>
                      <a:pt x="212" y="23"/>
                    </a:lnTo>
                    <a:lnTo>
                      <a:pt x="218" y="35"/>
                    </a:lnTo>
                    <a:lnTo>
                      <a:pt x="230" y="35"/>
                    </a:lnTo>
                    <a:lnTo>
                      <a:pt x="236" y="35"/>
                    </a:lnTo>
                    <a:lnTo>
                      <a:pt x="241" y="29"/>
                    </a:lnTo>
                    <a:lnTo>
                      <a:pt x="253" y="29"/>
                    </a:lnTo>
                    <a:lnTo>
                      <a:pt x="253" y="23"/>
                    </a:lnTo>
                    <a:lnTo>
                      <a:pt x="259" y="23"/>
                    </a:lnTo>
                    <a:lnTo>
                      <a:pt x="265" y="29"/>
                    </a:lnTo>
                    <a:lnTo>
                      <a:pt x="277" y="17"/>
                    </a:lnTo>
                    <a:lnTo>
                      <a:pt x="289" y="17"/>
                    </a:lnTo>
                    <a:lnTo>
                      <a:pt x="312" y="17"/>
                    </a:lnTo>
                    <a:lnTo>
                      <a:pt x="318" y="23"/>
                    </a:lnTo>
                    <a:lnTo>
                      <a:pt x="330" y="29"/>
                    </a:lnTo>
                    <a:lnTo>
                      <a:pt x="336" y="41"/>
                    </a:lnTo>
                    <a:lnTo>
                      <a:pt x="330" y="47"/>
                    </a:lnTo>
                    <a:lnTo>
                      <a:pt x="336" y="53"/>
                    </a:lnTo>
                    <a:lnTo>
                      <a:pt x="336" y="64"/>
                    </a:lnTo>
                    <a:lnTo>
                      <a:pt x="342" y="70"/>
                    </a:lnTo>
                    <a:lnTo>
                      <a:pt x="336" y="88"/>
                    </a:lnTo>
                    <a:lnTo>
                      <a:pt x="348" y="100"/>
                    </a:lnTo>
                    <a:lnTo>
                      <a:pt x="342" y="106"/>
                    </a:lnTo>
                    <a:lnTo>
                      <a:pt x="348" y="112"/>
                    </a:lnTo>
                    <a:lnTo>
                      <a:pt x="348" y="117"/>
                    </a:lnTo>
                    <a:lnTo>
                      <a:pt x="353" y="123"/>
                    </a:lnTo>
                    <a:lnTo>
                      <a:pt x="348" y="129"/>
                    </a:lnTo>
                    <a:lnTo>
                      <a:pt x="353" y="135"/>
                    </a:lnTo>
                    <a:lnTo>
                      <a:pt x="348" y="141"/>
                    </a:lnTo>
                    <a:lnTo>
                      <a:pt x="353" y="147"/>
                    </a:lnTo>
                    <a:lnTo>
                      <a:pt x="318" y="141"/>
                    </a:lnTo>
                    <a:lnTo>
                      <a:pt x="312" y="147"/>
                    </a:lnTo>
                    <a:lnTo>
                      <a:pt x="300" y="159"/>
                    </a:lnTo>
                    <a:lnTo>
                      <a:pt x="294" y="159"/>
                    </a:lnTo>
                    <a:lnTo>
                      <a:pt x="283" y="147"/>
                    </a:lnTo>
                    <a:lnTo>
                      <a:pt x="265" y="153"/>
                    </a:lnTo>
                    <a:lnTo>
                      <a:pt x="265" y="159"/>
                    </a:lnTo>
                    <a:lnTo>
                      <a:pt x="277" y="170"/>
                    </a:lnTo>
                    <a:lnTo>
                      <a:pt x="277" y="170"/>
                    </a:lnTo>
                    <a:lnTo>
                      <a:pt x="259" y="176"/>
                    </a:lnTo>
                    <a:lnTo>
                      <a:pt x="253" y="188"/>
                    </a:lnTo>
                    <a:lnTo>
                      <a:pt x="247" y="194"/>
                    </a:lnTo>
                    <a:lnTo>
                      <a:pt x="236" y="200"/>
                    </a:lnTo>
                    <a:lnTo>
                      <a:pt x="218" y="182"/>
                    </a:lnTo>
                    <a:lnTo>
                      <a:pt x="212" y="188"/>
                    </a:lnTo>
                    <a:lnTo>
                      <a:pt x="206" y="182"/>
                    </a:lnTo>
                    <a:lnTo>
                      <a:pt x="194" y="170"/>
                    </a:lnTo>
                    <a:lnTo>
                      <a:pt x="183" y="153"/>
                    </a:lnTo>
                    <a:lnTo>
                      <a:pt x="177" y="153"/>
                    </a:lnTo>
                    <a:lnTo>
                      <a:pt x="165" y="159"/>
                    </a:lnTo>
                    <a:lnTo>
                      <a:pt x="153" y="153"/>
                    </a:lnTo>
                    <a:lnTo>
                      <a:pt x="153" y="147"/>
                    </a:lnTo>
                    <a:lnTo>
                      <a:pt x="147" y="135"/>
                    </a:lnTo>
                    <a:lnTo>
                      <a:pt x="141" y="135"/>
                    </a:lnTo>
                    <a:lnTo>
                      <a:pt x="135" y="135"/>
                    </a:lnTo>
                    <a:lnTo>
                      <a:pt x="118" y="135"/>
                    </a:lnTo>
                    <a:lnTo>
                      <a:pt x="112" y="117"/>
                    </a:lnTo>
                    <a:lnTo>
                      <a:pt x="88" y="106"/>
                    </a:lnTo>
                    <a:lnTo>
                      <a:pt x="77" y="94"/>
                    </a:lnTo>
                    <a:lnTo>
                      <a:pt x="35" y="106"/>
                    </a:lnTo>
                    <a:lnTo>
                      <a:pt x="12" y="100"/>
                    </a:lnTo>
                    <a:lnTo>
                      <a:pt x="0" y="82"/>
                    </a:lnTo>
                    <a:lnTo>
                      <a:pt x="0" y="7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CCFF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3" name="Freeform 604">
                <a:extLst>
                  <a:ext uri="{FF2B5EF4-FFF2-40B4-BE49-F238E27FC236}">
                    <a16:creationId xmlns:a16="http://schemas.microsoft.com/office/drawing/2014/main" id="{FB2503B8-C228-4D4C-B3F1-F54160517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3313" y="5588000"/>
                <a:ext cx="485775" cy="392113"/>
              </a:xfrm>
              <a:custGeom>
                <a:avLst/>
                <a:gdLst>
                  <a:gd name="T0" fmla="*/ 18 w 306"/>
                  <a:gd name="T1" fmla="*/ 17 h 247"/>
                  <a:gd name="T2" fmla="*/ 41 w 306"/>
                  <a:gd name="T3" fmla="*/ 12 h 247"/>
                  <a:gd name="T4" fmla="*/ 71 w 306"/>
                  <a:gd name="T5" fmla="*/ 12 h 247"/>
                  <a:gd name="T6" fmla="*/ 88 w 306"/>
                  <a:gd name="T7" fmla="*/ 6 h 247"/>
                  <a:gd name="T8" fmla="*/ 94 w 306"/>
                  <a:gd name="T9" fmla="*/ 17 h 247"/>
                  <a:gd name="T10" fmla="*/ 106 w 306"/>
                  <a:gd name="T11" fmla="*/ 23 h 247"/>
                  <a:gd name="T12" fmla="*/ 100 w 306"/>
                  <a:gd name="T13" fmla="*/ 35 h 247"/>
                  <a:gd name="T14" fmla="*/ 129 w 306"/>
                  <a:gd name="T15" fmla="*/ 47 h 247"/>
                  <a:gd name="T16" fmla="*/ 129 w 306"/>
                  <a:gd name="T17" fmla="*/ 70 h 247"/>
                  <a:gd name="T18" fmla="*/ 135 w 306"/>
                  <a:gd name="T19" fmla="*/ 82 h 247"/>
                  <a:gd name="T20" fmla="*/ 141 w 306"/>
                  <a:gd name="T21" fmla="*/ 70 h 247"/>
                  <a:gd name="T22" fmla="*/ 153 w 306"/>
                  <a:gd name="T23" fmla="*/ 76 h 247"/>
                  <a:gd name="T24" fmla="*/ 165 w 306"/>
                  <a:gd name="T25" fmla="*/ 106 h 247"/>
                  <a:gd name="T26" fmla="*/ 230 w 306"/>
                  <a:gd name="T27" fmla="*/ 100 h 247"/>
                  <a:gd name="T28" fmla="*/ 265 w 306"/>
                  <a:gd name="T29" fmla="*/ 123 h 247"/>
                  <a:gd name="T30" fmla="*/ 288 w 306"/>
                  <a:gd name="T31" fmla="*/ 141 h 247"/>
                  <a:gd name="T32" fmla="*/ 300 w 306"/>
                  <a:gd name="T33" fmla="*/ 141 h 247"/>
                  <a:gd name="T34" fmla="*/ 306 w 306"/>
                  <a:gd name="T35" fmla="*/ 159 h 247"/>
                  <a:gd name="T36" fmla="*/ 306 w 306"/>
                  <a:gd name="T37" fmla="*/ 171 h 247"/>
                  <a:gd name="T38" fmla="*/ 294 w 306"/>
                  <a:gd name="T39" fmla="*/ 176 h 247"/>
                  <a:gd name="T40" fmla="*/ 265 w 306"/>
                  <a:gd name="T41" fmla="*/ 159 h 247"/>
                  <a:gd name="T42" fmla="*/ 253 w 306"/>
                  <a:gd name="T43" fmla="*/ 171 h 247"/>
                  <a:gd name="T44" fmla="*/ 235 w 306"/>
                  <a:gd name="T45" fmla="*/ 165 h 247"/>
                  <a:gd name="T46" fmla="*/ 235 w 306"/>
                  <a:gd name="T47" fmla="*/ 188 h 247"/>
                  <a:gd name="T48" fmla="*/ 200 w 306"/>
                  <a:gd name="T49" fmla="*/ 194 h 247"/>
                  <a:gd name="T50" fmla="*/ 188 w 306"/>
                  <a:gd name="T51" fmla="*/ 200 h 247"/>
                  <a:gd name="T52" fmla="*/ 177 w 306"/>
                  <a:gd name="T53" fmla="*/ 247 h 247"/>
                  <a:gd name="T54" fmla="*/ 153 w 306"/>
                  <a:gd name="T55" fmla="*/ 235 h 247"/>
                  <a:gd name="T56" fmla="*/ 135 w 306"/>
                  <a:gd name="T57" fmla="*/ 229 h 247"/>
                  <a:gd name="T58" fmla="*/ 118 w 306"/>
                  <a:gd name="T59" fmla="*/ 247 h 247"/>
                  <a:gd name="T60" fmla="*/ 100 w 306"/>
                  <a:gd name="T61" fmla="*/ 229 h 247"/>
                  <a:gd name="T62" fmla="*/ 112 w 306"/>
                  <a:gd name="T63" fmla="*/ 212 h 247"/>
                  <a:gd name="T64" fmla="*/ 106 w 306"/>
                  <a:gd name="T65" fmla="*/ 182 h 247"/>
                  <a:gd name="T66" fmla="*/ 94 w 306"/>
                  <a:gd name="T67" fmla="*/ 165 h 247"/>
                  <a:gd name="T68" fmla="*/ 65 w 306"/>
                  <a:gd name="T69" fmla="*/ 165 h 247"/>
                  <a:gd name="T70" fmla="*/ 65 w 306"/>
                  <a:gd name="T71" fmla="*/ 147 h 247"/>
                  <a:gd name="T72" fmla="*/ 47 w 306"/>
                  <a:gd name="T73" fmla="*/ 147 h 247"/>
                  <a:gd name="T74" fmla="*/ 35 w 306"/>
                  <a:gd name="T75" fmla="*/ 100 h 247"/>
                  <a:gd name="T76" fmla="*/ 23 w 306"/>
                  <a:gd name="T77" fmla="*/ 88 h 247"/>
                  <a:gd name="T78" fmla="*/ 23 w 306"/>
                  <a:gd name="T79" fmla="*/ 65 h 247"/>
                  <a:gd name="T80" fmla="*/ 6 w 306"/>
                  <a:gd name="T81" fmla="*/ 59 h 247"/>
                  <a:gd name="T82" fmla="*/ 18 w 306"/>
                  <a:gd name="T83" fmla="*/ 41 h 247"/>
                  <a:gd name="T84" fmla="*/ 12 w 306"/>
                  <a:gd name="T85" fmla="*/ 23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6" h="247">
                    <a:moveTo>
                      <a:pt x="12" y="23"/>
                    </a:moveTo>
                    <a:lnTo>
                      <a:pt x="18" y="17"/>
                    </a:lnTo>
                    <a:lnTo>
                      <a:pt x="29" y="17"/>
                    </a:lnTo>
                    <a:lnTo>
                      <a:pt x="41" y="12"/>
                    </a:lnTo>
                    <a:lnTo>
                      <a:pt x="65" y="17"/>
                    </a:lnTo>
                    <a:lnTo>
                      <a:pt x="71" y="12"/>
                    </a:lnTo>
                    <a:lnTo>
                      <a:pt x="82" y="12"/>
                    </a:lnTo>
                    <a:lnTo>
                      <a:pt x="88" y="6"/>
                    </a:lnTo>
                    <a:lnTo>
                      <a:pt x="94" y="0"/>
                    </a:lnTo>
                    <a:lnTo>
                      <a:pt x="94" y="17"/>
                    </a:lnTo>
                    <a:lnTo>
                      <a:pt x="106" y="17"/>
                    </a:lnTo>
                    <a:lnTo>
                      <a:pt x="106" y="23"/>
                    </a:lnTo>
                    <a:lnTo>
                      <a:pt x="106" y="29"/>
                    </a:lnTo>
                    <a:lnTo>
                      <a:pt x="100" y="35"/>
                    </a:lnTo>
                    <a:lnTo>
                      <a:pt x="106" y="53"/>
                    </a:lnTo>
                    <a:lnTo>
                      <a:pt x="129" y="47"/>
                    </a:lnTo>
                    <a:lnTo>
                      <a:pt x="129" y="59"/>
                    </a:lnTo>
                    <a:lnTo>
                      <a:pt x="129" y="70"/>
                    </a:lnTo>
                    <a:lnTo>
                      <a:pt x="129" y="76"/>
                    </a:lnTo>
                    <a:lnTo>
                      <a:pt x="135" y="82"/>
                    </a:lnTo>
                    <a:lnTo>
                      <a:pt x="141" y="82"/>
                    </a:lnTo>
                    <a:lnTo>
                      <a:pt x="141" y="70"/>
                    </a:lnTo>
                    <a:lnTo>
                      <a:pt x="153" y="70"/>
                    </a:lnTo>
                    <a:lnTo>
                      <a:pt x="153" y="76"/>
                    </a:lnTo>
                    <a:lnTo>
                      <a:pt x="153" y="88"/>
                    </a:lnTo>
                    <a:lnTo>
                      <a:pt x="165" y="106"/>
                    </a:lnTo>
                    <a:lnTo>
                      <a:pt x="188" y="112"/>
                    </a:lnTo>
                    <a:lnTo>
                      <a:pt x="230" y="100"/>
                    </a:lnTo>
                    <a:lnTo>
                      <a:pt x="241" y="112"/>
                    </a:lnTo>
                    <a:lnTo>
                      <a:pt x="265" y="123"/>
                    </a:lnTo>
                    <a:lnTo>
                      <a:pt x="271" y="141"/>
                    </a:lnTo>
                    <a:lnTo>
                      <a:pt x="288" y="141"/>
                    </a:lnTo>
                    <a:lnTo>
                      <a:pt x="294" y="141"/>
                    </a:lnTo>
                    <a:lnTo>
                      <a:pt x="300" y="141"/>
                    </a:lnTo>
                    <a:lnTo>
                      <a:pt x="306" y="153"/>
                    </a:lnTo>
                    <a:lnTo>
                      <a:pt x="306" y="159"/>
                    </a:lnTo>
                    <a:lnTo>
                      <a:pt x="306" y="165"/>
                    </a:lnTo>
                    <a:lnTo>
                      <a:pt x="306" y="171"/>
                    </a:lnTo>
                    <a:lnTo>
                      <a:pt x="294" y="176"/>
                    </a:lnTo>
                    <a:lnTo>
                      <a:pt x="294" y="176"/>
                    </a:lnTo>
                    <a:lnTo>
                      <a:pt x="271" y="159"/>
                    </a:lnTo>
                    <a:lnTo>
                      <a:pt x="265" y="159"/>
                    </a:lnTo>
                    <a:lnTo>
                      <a:pt x="259" y="171"/>
                    </a:lnTo>
                    <a:lnTo>
                      <a:pt x="253" y="171"/>
                    </a:lnTo>
                    <a:lnTo>
                      <a:pt x="247" y="165"/>
                    </a:lnTo>
                    <a:lnTo>
                      <a:pt x="235" y="165"/>
                    </a:lnTo>
                    <a:lnTo>
                      <a:pt x="235" y="182"/>
                    </a:lnTo>
                    <a:lnTo>
                      <a:pt x="235" y="188"/>
                    </a:lnTo>
                    <a:lnTo>
                      <a:pt x="212" y="188"/>
                    </a:lnTo>
                    <a:lnTo>
                      <a:pt x="200" y="194"/>
                    </a:lnTo>
                    <a:lnTo>
                      <a:pt x="194" y="200"/>
                    </a:lnTo>
                    <a:lnTo>
                      <a:pt x="188" y="200"/>
                    </a:lnTo>
                    <a:lnTo>
                      <a:pt x="182" y="224"/>
                    </a:lnTo>
                    <a:lnTo>
                      <a:pt x="177" y="247"/>
                    </a:lnTo>
                    <a:lnTo>
                      <a:pt x="159" y="241"/>
                    </a:lnTo>
                    <a:lnTo>
                      <a:pt x="153" y="235"/>
                    </a:lnTo>
                    <a:lnTo>
                      <a:pt x="147" y="229"/>
                    </a:lnTo>
                    <a:lnTo>
                      <a:pt x="135" y="229"/>
                    </a:lnTo>
                    <a:lnTo>
                      <a:pt x="124" y="241"/>
                    </a:lnTo>
                    <a:lnTo>
                      <a:pt x="118" y="247"/>
                    </a:lnTo>
                    <a:lnTo>
                      <a:pt x="94" y="241"/>
                    </a:lnTo>
                    <a:lnTo>
                      <a:pt x="100" y="229"/>
                    </a:lnTo>
                    <a:lnTo>
                      <a:pt x="106" y="218"/>
                    </a:lnTo>
                    <a:lnTo>
                      <a:pt x="112" y="212"/>
                    </a:lnTo>
                    <a:lnTo>
                      <a:pt x="106" y="206"/>
                    </a:lnTo>
                    <a:lnTo>
                      <a:pt x="106" y="182"/>
                    </a:lnTo>
                    <a:lnTo>
                      <a:pt x="100" y="165"/>
                    </a:lnTo>
                    <a:lnTo>
                      <a:pt x="94" y="165"/>
                    </a:lnTo>
                    <a:lnTo>
                      <a:pt x="82" y="171"/>
                    </a:lnTo>
                    <a:lnTo>
                      <a:pt x="65" y="165"/>
                    </a:lnTo>
                    <a:lnTo>
                      <a:pt x="65" y="153"/>
                    </a:lnTo>
                    <a:lnTo>
                      <a:pt x="65" y="147"/>
                    </a:lnTo>
                    <a:lnTo>
                      <a:pt x="59" y="147"/>
                    </a:lnTo>
                    <a:lnTo>
                      <a:pt x="47" y="147"/>
                    </a:lnTo>
                    <a:lnTo>
                      <a:pt x="41" y="118"/>
                    </a:lnTo>
                    <a:lnTo>
                      <a:pt x="35" y="100"/>
                    </a:lnTo>
                    <a:lnTo>
                      <a:pt x="23" y="94"/>
                    </a:lnTo>
                    <a:lnTo>
                      <a:pt x="23" y="88"/>
                    </a:lnTo>
                    <a:lnTo>
                      <a:pt x="23" y="82"/>
                    </a:lnTo>
                    <a:lnTo>
                      <a:pt x="23" y="65"/>
                    </a:lnTo>
                    <a:lnTo>
                      <a:pt x="18" y="59"/>
                    </a:lnTo>
                    <a:lnTo>
                      <a:pt x="6" y="59"/>
                    </a:lnTo>
                    <a:lnTo>
                      <a:pt x="0" y="53"/>
                    </a:lnTo>
                    <a:lnTo>
                      <a:pt x="18" y="41"/>
                    </a:lnTo>
                    <a:lnTo>
                      <a:pt x="18" y="29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CCFF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" name="Freeform 605">
                <a:extLst>
                  <a:ext uri="{FF2B5EF4-FFF2-40B4-BE49-F238E27FC236}">
                    <a16:creationId xmlns:a16="http://schemas.microsoft.com/office/drawing/2014/main" id="{02AB5F7C-3E52-4622-B942-5CE4C45DF5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70600" y="5213350"/>
                <a:ext cx="327025" cy="420688"/>
              </a:xfrm>
              <a:custGeom>
                <a:avLst/>
                <a:gdLst>
                  <a:gd name="T0" fmla="*/ 6 w 206"/>
                  <a:gd name="T1" fmla="*/ 189 h 265"/>
                  <a:gd name="T2" fmla="*/ 18 w 206"/>
                  <a:gd name="T3" fmla="*/ 153 h 265"/>
                  <a:gd name="T4" fmla="*/ 30 w 206"/>
                  <a:gd name="T5" fmla="*/ 141 h 265"/>
                  <a:gd name="T6" fmla="*/ 41 w 206"/>
                  <a:gd name="T7" fmla="*/ 124 h 265"/>
                  <a:gd name="T8" fmla="*/ 59 w 206"/>
                  <a:gd name="T9" fmla="*/ 118 h 265"/>
                  <a:gd name="T10" fmla="*/ 83 w 206"/>
                  <a:gd name="T11" fmla="*/ 88 h 265"/>
                  <a:gd name="T12" fmla="*/ 65 w 206"/>
                  <a:gd name="T13" fmla="*/ 77 h 265"/>
                  <a:gd name="T14" fmla="*/ 71 w 206"/>
                  <a:gd name="T15" fmla="*/ 65 h 265"/>
                  <a:gd name="T16" fmla="*/ 94 w 206"/>
                  <a:gd name="T17" fmla="*/ 47 h 265"/>
                  <a:gd name="T18" fmla="*/ 94 w 206"/>
                  <a:gd name="T19" fmla="*/ 30 h 265"/>
                  <a:gd name="T20" fmla="*/ 100 w 206"/>
                  <a:gd name="T21" fmla="*/ 18 h 265"/>
                  <a:gd name="T22" fmla="*/ 136 w 206"/>
                  <a:gd name="T23" fmla="*/ 12 h 265"/>
                  <a:gd name="T24" fmla="*/ 189 w 206"/>
                  <a:gd name="T25" fmla="*/ 6 h 265"/>
                  <a:gd name="T26" fmla="*/ 183 w 206"/>
                  <a:gd name="T27" fmla="*/ 47 h 265"/>
                  <a:gd name="T28" fmla="*/ 200 w 206"/>
                  <a:gd name="T29" fmla="*/ 65 h 265"/>
                  <a:gd name="T30" fmla="*/ 189 w 206"/>
                  <a:gd name="T31" fmla="*/ 77 h 265"/>
                  <a:gd name="T32" fmla="*/ 147 w 206"/>
                  <a:gd name="T33" fmla="*/ 59 h 265"/>
                  <a:gd name="T34" fmla="*/ 147 w 206"/>
                  <a:gd name="T35" fmla="*/ 77 h 265"/>
                  <a:gd name="T36" fmla="*/ 130 w 206"/>
                  <a:gd name="T37" fmla="*/ 100 h 265"/>
                  <a:gd name="T38" fmla="*/ 112 w 206"/>
                  <a:gd name="T39" fmla="*/ 100 h 265"/>
                  <a:gd name="T40" fmla="*/ 112 w 206"/>
                  <a:gd name="T41" fmla="*/ 124 h 265"/>
                  <a:gd name="T42" fmla="*/ 124 w 206"/>
                  <a:gd name="T43" fmla="*/ 141 h 265"/>
                  <a:gd name="T44" fmla="*/ 118 w 206"/>
                  <a:gd name="T45" fmla="*/ 165 h 265"/>
                  <a:gd name="T46" fmla="*/ 130 w 206"/>
                  <a:gd name="T47" fmla="*/ 177 h 265"/>
                  <a:gd name="T48" fmla="*/ 142 w 206"/>
                  <a:gd name="T49" fmla="*/ 189 h 265"/>
                  <a:gd name="T50" fmla="*/ 159 w 206"/>
                  <a:gd name="T51" fmla="*/ 206 h 265"/>
                  <a:gd name="T52" fmla="*/ 165 w 206"/>
                  <a:gd name="T53" fmla="*/ 236 h 265"/>
                  <a:gd name="T54" fmla="*/ 153 w 206"/>
                  <a:gd name="T55" fmla="*/ 248 h 265"/>
                  <a:gd name="T56" fmla="*/ 136 w 206"/>
                  <a:gd name="T57" fmla="*/ 253 h 265"/>
                  <a:gd name="T58" fmla="*/ 100 w 206"/>
                  <a:gd name="T59" fmla="*/ 253 h 265"/>
                  <a:gd name="T60" fmla="*/ 83 w 206"/>
                  <a:gd name="T61" fmla="*/ 259 h 265"/>
                  <a:gd name="T62" fmla="*/ 59 w 206"/>
                  <a:gd name="T63" fmla="*/ 259 h 265"/>
                  <a:gd name="T64" fmla="*/ 47 w 206"/>
                  <a:gd name="T65" fmla="*/ 230 h 265"/>
                  <a:gd name="T66" fmla="*/ 18 w 206"/>
                  <a:gd name="T67" fmla="*/ 230 h 265"/>
                  <a:gd name="T68" fmla="*/ 24 w 206"/>
                  <a:gd name="T69" fmla="*/ 218 h 265"/>
                  <a:gd name="T70" fmla="*/ 6 w 206"/>
                  <a:gd name="T71" fmla="*/ 194 h 265"/>
                  <a:gd name="T72" fmla="*/ 65 w 206"/>
                  <a:gd name="T73" fmla="*/ 106 h 265"/>
                  <a:gd name="T74" fmla="*/ 71 w 206"/>
                  <a:gd name="T75" fmla="*/ 100 h 265"/>
                  <a:gd name="T76" fmla="*/ 65 w 206"/>
                  <a:gd name="T77" fmla="*/ 106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6" h="265">
                    <a:moveTo>
                      <a:pt x="0" y="189"/>
                    </a:moveTo>
                    <a:lnTo>
                      <a:pt x="6" y="189"/>
                    </a:lnTo>
                    <a:lnTo>
                      <a:pt x="6" y="171"/>
                    </a:lnTo>
                    <a:lnTo>
                      <a:pt x="18" y="153"/>
                    </a:lnTo>
                    <a:lnTo>
                      <a:pt x="30" y="147"/>
                    </a:lnTo>
                    <a:lnTo>
                      <a:pt x="30" y="141"/>
                    </a:lnTo>
                    <a:lnTo>
                      <a:pt x="41" y="124"/>
                    </a:lnTo>
                    <a:lnTo>
                      <a:pt x="41" y="124"/>
                    </a:lnTo>
                    <a:lnTo>
                      <a:pt x="47" y="118"/>
                    </a:lnTo>
                    <a:lnTo>
                      <a:pt x="59" y="118"/>
                    </a:lnTo>
                    <a:lnTo>
                      <a:pt x="65" y="100"/>
                    </a:lnTo>
                    <a:lnTo>
                      <a:pt x="83" y="88"/>
                    </a:lnTo>
                    <a:lnTo>
                      <a:pt x="83" y="83"/>
                    </a:lnTo>
                    <a:lnTo>
                      <a:pt x="65" y="77"/>
                    </a:lnTo>
                    <a:lnTo>
                      <a:pt x="59" y="71"/>
                    </a:lnTo>
                    <a:lnTo>
                      <a:pt x="71" y="65"/>
                    </a:lnTo>
                    <a:lnTo>
                      <a:pt x="83" y="47"/>
                    </a:lnTo>
                    <a:lnTo>
                      <a:pt x="94" y="47"/>
                    </a:lnTo>
                    <a:lnTo>
                      <a:pt x="94" y="35"/>
                    </a:lnTo>
                    <a:lnTo>
                      <a:pt x="94" y="30"/>
                    </a:lnTo>
                    <a:lnTo>
                      <a:pt x="100" y="30"/>
                    </a:lnTo>
                    <a:lnTo>
                      <a:pt x="100" y="18"/>
                    </a:lnTo>
                    <a:lnTo>
                      <a:pt x="106" y="12"/>
                    </a:lnTo>
                    <a:lnTo>
                      <a:pt x="136" y="12"/>
                    </a:lnTo>
                    <a:lnTo>
                      <a:pt x="153" y="0"/>
                    </a:lnTo>
                    <a:lnTo>
                      <a:pt x="189" y="6"/>
                    </a:lnTo>
                    <a:lnTo>
                      <a:pt x="189" y="30"/>
                    </a:lnTo>
                    <a:lnTo>
                      <a:pt x="183" y="47"/>
                    </a:lnTo>
                    <a:lnTo>
                      <a:pt x="206" y="59"/>
                    </a:lnTo>
                    <a:lnTo>
                      <a:pt x="200" y="65"/>
                    </a:lnTo>
                    <a:lnTo>
                      <a:pt x="195" y="65"/>
                    </a:lnTo>
                    <a:lnTo>
                      <a:pt x="189" y="77"/>
                    </a:lnTo>
                    <a:lnTo>
                      <a:pt x="177" y="65"/>
                    </a:lnTo>
                    <a:lnTo>
                      <a:pt x="147" y="59"/>
                    </a:lnTo>
                    <a:lnTo>
                      <a:pt x="147" y="65"/>
                    </a:lnTo>
                    <a:lnTo>
                      <a:pt x="147" y="77"/>
                    </a:lnTo>
                    <a:lnTo>
                      <a:pt x="136" y="94"/>
                    </a:lnTo>
                    <a:lnTo>
                      <a:pt x="130" y="100"/>
                    </a:lnTo>
                    <a:lnTo>
                      <a:pt x="118" y="94"/>
                    </a:lnTo>
                    <a:lnTo>
                      <a:pt x="112" y="100"/>
                    </a:lnTo>
                    <a:lnTo>
                      <a:pt x="112" y="106"/>
                    </a:lnTo>
                    <a:lnTo>
                      <a:pt x="112" y="124"/>
                    </a:lnTo>
                    <a:lnTo>
                      <a:pt x="112" y="130"/>
                    </a:lnTo>
                    <a:lnTo>
                      <a:pt x="124" y="141"/>
                    </a:lnTo>
                    <a:lnTo>
                      <a:pt x="130" y="159"/>
                    </a:lnTo>
                    <a:lnTo>
                      <a:pt x="118" y="165"/>
                    </a:lnTo>
                    <a:lnTo>
                      <a:pt x="118" y="171"/>
                    </a:lnTo>
                    <a:lnTo>
                      <a:pt x="130" y="177"/>
                    </a:lnTo>
                    <a:lnTo>
                      <a:pt x="142" y="177"/>
                    </a:lnTo>
                    <a:lnTo>
                      <a:pt x="142" y="189"/>
                    </a:lnTo>
                    <a:lnTo>
                      <a:pt x="153" y="189"/>
                    </a:lnTo>
                    <a:lnTo>
                      <a:pt x="159" y="206"/>
                    </a:lnTo>
                    <a:lnTo>
                      <a:pt x="177" y="218"/>
                    </a:lnTo>
                    <a:lnTo>
                      <a:pt x="165" y="236"/>
                    </a:lnTo>
                    <a:lnTo>
                      <a:pt x="159" y="242"/>
                    </a:lnTo>
                    <a:lnTo>
                      <a:pt x="153" y="248"/>
                    </a:lnTo>
                    <a:lnTo>
                      <a:pt x="142" y="248"/>
                    </a:lnTo>
                    <a:lnTo>
                      <a:pt x="136" y="253"/>
                    </a:lnTo>
                    <a:lnTo>
                      <a:pt x="112" y="248"/>
                    </a:lnTo>
                    <a:lnTo>
                      <a:pt x="100" y="253"/>
                    </a:lnTo>
                    <a:lnTo>
                      <a:pt x="89" y="253"/>
                    </a:lnTo>
                    <a:lnTo>
                      <a:pt x="83" y="259"/>
                    </a:lnTo>
                    <a:lnTo>
                      <a:pt x="77" y="265"/>
                    </a:lnTo>
                    <a:lnTo>
                      <a:pt x="59" y="259"/>
                    </a:lnTo>
                    <a:lnTo>
                      <a:pt x="47" y="242"/>
                    </a:lnTo>
                    <a:lnTo>
                      <a:pt x="47" y="230"/>
                    </a:lnTo>
                    <a:lnTo>
                      <a:pt x="30" y="224"/>
                    </a:lnTo>
                    <a:lnTo>
                      <a:pt x="18" y="230"/>
                    </a:lnTo>
                    <a:lnTo>
                      <a:pt x="18" y="224"/>
                    </a:lnTo>
                    <a:lnTo>
                      <a:pt x="24" y="218"/>
                    </a:lnTo>
                    <a:lnTo>
                      <a:pt x="24" y="194"/>
                    </a:lnTo>
                    <a:lnTo>
                      <a:pt x="6" y="194"/>
                    </a:lnTo>
                    <a:lnTo>
                      <a:pt x="0" y="189"/>
                    </a:lnTo>
                    <a:close/>
                    <a:moveTo>
                      <a:pt x="65" y="106"/>
                    </a:moveTo>
                    <a:lnTo>
                      <a:pt x="71" y="106"/>
                    </a:lnTo>
                    <a:lnTo>
                      <a:pt x="71" y="100"/>
                    </a:lnTo>
                    <a:lnTo>
                      <a:pt x="65" y="100"/>
                    </a:lnTo>
                    <a:lnTo>
                      <a:pt x="65" y="106"/>
                    </a:lnTo>
                    <a:close/>
                  </a:path>
                </a:pathLst>
              </a:custGeom>
              <a:solidFill>
                <a:srgbClr val="00CCFF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" name="Freeform 682">
                <a:extLst>
                  <a:ext uri="{FF2B5EF4-FFF2-40B4-BE49-F238E27FC236}">
                    <a16:creationId xmlns:a16="http://schemas.microsoft.com/office/drawing/2014/main" id="{ED2E719F-FA43-48B5-AC74-BE945364D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2538" y="5530850"/>
                <a:ext cx="196850" cy="187325"/>
              </a:xfrm>
              <a:custGeom>
                <a:avLst/>
                <a:gdLst>
                  <a:gd name="T0" fmla="*/ 94 w 124"/>
                  <a:gd name="T1" fmla="*/ 71 h 118"/>
                  <a:gd name="T2" fmla="*/ 83 w 124"/>
                  <a:gd name="T3" fmla="*/ 77 h 118"/>
                  <a:gd name="T4" fmla="*/ 71 w 124"/>
                  <a:gd name="T5" fmla="*/ 71 h 118"/>
                  <a:gd name="T6" fmla="*/ 65 w 124"/>
                  <a:gd name="T7" fmla="*/ 89 h 118"/>
                  <a:gd name="T8" fmla="*/ 65 w 124"/>
                  <a:gd name="T9" fmla="*/ 101 h 118"/>
                  <a:gd name="T10" fmla="*/ 59 w 124"/>
                  <a:gd name="T11" fmla="*/ 106 h 118"/>
                  <a:gd name="T12" fmla="*/ 47 w 124"/>
                  <a:gd name="T13" fmla="*/ 106 h 118"/>
                  <a:gd name="T14" fmla="*/ 47 w 124"/>
                  <a:gd name="T15" fmla="*/ 118 h 118"/>
                  <a:gd name="T16" fmla="*/ 41 w 124"/>
                  <a:gd name="T17" fmla="*/ 118 h 118"/>
                  <a:gd name="T18" fmla="*/ 35 w 124"/>
                  <a:gd name="T19" fmla="*/ 112 h 118"/>
                  <a:gd name="T20" fmla="*/ 35 w 124"/>
                  <a:gd name="T21" fmla="*/ 106 h 118"/>
                  <a:gd name="T22" fmla="*/ 35 w 124"/>
                  <a:gd name="T23" fmla="*/ 95 h 118"/>
                  <a:gd name="T24" fmla="*/ 35 w 124"/>
                  <a:gd name="T25" fmla="*/ 83 h 118"/>
                  <a:gd name="T26" fmla="*/ 12 w 124"/>
                  <a:gd name="T27" fmla="*/ 89 h 118"/>
                  <a:gd name="T28" fmla="*/ 6 w 124"/>
                  <a:gd name="T29" fmla="*/ 71 h 118"/>
                  <a:gd name="T30" fmla="*/ 12 w 124"/>
                  <a:gd name="T31" fmla="*/ 65 h 118"/>
                  <a:gd name="T32" fmla="*/ 12 w 124"/>
                  <a:gd name="T33" fmla="*/ 59 h 118"/>
                  <a:gd name="T34" fmla="*/ 12 w 124"/>
                  <a:gd name="T35" fmla="*/ 53 h 118"/>
                  <a:gd name="T36" fmla="*/ 12 w 124"/>
                  <a:gd name="T37" fmla="*/ 53 h 118"/>
                  <a:gd name="T38" fmla="*/ 0 w 124"/>
                  <a:gd name="T39" fmla="*/ 53 h 118"/>
                  <a:gd name="T40" fmla="*/ 0 w 124"/>
                  <a:gd name="T41" fmla="*/ 36 h 118"/>
                  <a:gd name="T42" fmla="*/ 12 w 124"/>
                  <a:gd name="T43" fmla="*/ 18 h 118"/>
                  <a:gd name="T44" fmla="*/ 12 w 124"/>
                  <a:gd name="T45" fmla="*/ 12 h 118"/>
                  <a:gd name="T46" fmla="*/ 18 w 124"/>
                  <a:gd name="T47" fmla="*/ 6 h 118"/>
                  <a:gd name="T48" fmla="*/ 18 w 124"/>
                  <a:gd name="T49" fmla="*/ 6 h 118"/>
                  <a:gd name="T50" fmla="*/ 18 w 124"/>
                  <a:gd name="T51" fmla="*/ 0 h 118"/>
                  <a:gd name="T52" fmla="*/ 24 w 124"/>
                  <a:gd name="T53" fmla="*/ 0 h 118"/>
                  <a:gd name="T54" fmla="*/ 30 w 124"/>
                  <a:gd name="T55" fmla="*/ 0 h 118"/>
                  <a:gd name="T56" fmla="*/ 30 w 124"/>
                  <a:gd name="T57" fmla="*/ 6 h 118"/>
                  <a:gd name="T58" fmla="*/ 30 w 124"/>
                  <a:gd name="T59" fmla="*/ 12 h 118"/>
                  <a:gd name="T60" fmla="*/ 35 w 124"/>
                  <a:gd name="T61" fmla="*/ 12 h 118"/>
                  <a:gd name="T62" fmla="*/ 41 w 124"/>
                  <a:gd name="T63" fmla="*/ 6 h 118"/>
                  <a:gd name="T64" fmla="*/ 41 w 124"/>
                  <a:gd name="T65" fmla="*/ 0 h 118"/>
                  <a:gd name="T66" fmla="*/ 47 w 124"/>
                  <a:gd name="T67" fmla="*/ 0 h 118"/>
                  <a:gd name="T68" fmla="*/ 53 w 124"/>
                  <a:gd name="T69" fmla="*/ 0 h 118"/>
                  <a:gd name="T70" fmla="*/ 59 w 124"/>
                  <a:gd name="T71" fmla="*/ 0 h 118"/>
                  <a:gd name="T72" fmla="*/ 59 w 124"/>
                  <a:gd name="T73" fmla="*/ 6 h 118"/>
                  <a:gd name="T74" fmla="*/ 59 w 124"/>
                  <a:gd name="T75" fmla="*/ 6 h 118"/>
                  <a:gd name="T76" fmla="*/ 65 w 124"/>
                  <a:gd name="T77" fmla="*/ 6 h 118"/>
                  <a:gd name="T78" fmla="*/ 71 w 124"/>
                  <a:gd name="T79" fmla="*/ 6 h 118"/>
                  <a:gd name="T80" fmla="*/ 77 w 124"/>
                  <a:gd name="T81" fmla="*/ 6 h 118"/>
                  <a:gd name="T82" fmla="*/ 77 w 124"/>
                  <a:gd name="T83" fmla="*/ 0 h 118"/>
                  <a:gd name="T84" fmla="*/ 83 w 124"/>
                  <a:gd name="T85" fmla="*/ 6 h 118"/>
                  <a:gd name="T86" fmla="*/ 83 w 124"/>
                  <a:gd name="T87" fmla="*/ 0 h 118"/>
                  <a:gd name="T88" fmla="*/ 83 w 124"/>
                  <a:gd name="T89" fmla="*/ 6 h 118"/>
                  <a:gd name="T90" fmla="*/ 83 w 124"/>
                  <a:gd name="T91" fmla="*/ 12 h 118"/>
                  <a:gd name="T92" fmla="*/ 88 w 124"/>
                  <a:gd name="T93" fmla="*/ 12 h 118"/>
                  <a:gd name="T94" fmla="*/ 88 w 124"/>
                  <a:gd name="T95" fmla="*/ 12 h 118"/>
                  <a:gd name="T96" fmla="*/ 94 w 124"/>
                  <a:gd name="T97" fmla="*/ 12 h 118"/>
                  <a:gd name="T98" fmla="*/ 100 w 124"/>
                  <a:gd name="T99" fmla="*/ 12 h 118"/>
                  <a:gd name="T100" fmla="*/ 100 w 124"/>
                  <a:gd name="T101" fmla="*/ 18 h 118"/>
                  <a:gd name="T102" fmla="*/ 100 w 124"/>
                  <a:gd name="T103" fmla="*/ 18 h 118"/>
                  <a:gd name="T104" fmla="*/ 106 w 124"/>
                  <a:gd name="T105" fmla="*/ 18 h 118"/>
                  <a:gd name="T106" fmla="*/ 112 w 124"/>
                  <a:gd name="T107" fmla="*/ 24 h 118"/>
                  <a:gd name="T108" fmla="*/ 112 w 124"/>
                  <a:gd name="T109" fmla="*/ 24 h 118"/>
                  <a:gd name="T110" fmla="*/ 112 w 124"/>
                  <a:gd name="T111" fmla="*/ 30 h 118"/>
                  <a:gd name="T112" fmla="*/ 124 w 124"/>
                  <a:gd name="T113" fmla="*/ 42 h 118"/>
                  <a:gd name="T114" fmla="*/ 112 w 124"/>
                  <a:gd name="T115" fmla="*/ 48 h 118"/>
                  <a:gd name="T116" fmla="*/ 112 w 124"/>
                  <a:gd name="T117" fmla="*/ 48 h 118"/>
                  <a:gd name="T118" fmla="*/ 100 w 124"/>
                  <a:gd name="T119" fmla="*/ 48 h 118"/>
                  <a:gd name="T120" fmla="*/ 94 w 124"/>
                  <a:gd name="T121" fmla="*/ 7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4" h="118">
                    <a:moveTo>
                      <a:pt x="94" y="71"/>
                    </a:moveTo>
                    <a:lnTo>
                      <a:pt x="83" y="77"/>
                    </a:lnTo>
                    <a:lnTo>
                      <a:pt x="71" y="71"/>
                    </a:lnTo>
                    <a:lnTo>
                      <a:pt x="65" y="89"/>
                    </a:lnTo>
                    <a:lnTo>
                      <a:pt x="65" y="101"/>
                    </a:lnTo>
                    <a:lnTo>
                      <a:pt x="59" y="106"/>
                    </a:lnTo>
                    <a:lnTo>
                      <a:pt x="47" y="106"/>
                    </a:lnTo>
                    <a:lnTo>
                      <a:pt x="47" y="118"/>
                    </a:lnTo>
                    <a:lnTo>
                      <a:pt x="41" y="118"/>
                    </a:lnTo>
                    <a:lnTo>
                      <a:pt x="35" y="112"/>
                    </a:lnTo>
                    <a:lnTo>
                      <a:pt x="35" y="106"/>
                    </a:lnTo>
                    <a:lnTo>
                      <a:pt x="35" y="95"/>
                    </a:lnTo>
                    <a:lnTo>
                      <a:pt x="35" y="83"/>
                    </a:lnTo>
                    <a:lnTo>
                      <a:pt x="12" y="89"/>
                    </a:lnTo>
                    <a:lnTo>
                      <a:pt x="6" y="71"/>
                    </a:lnTo>
                    <a:lnTo>
                      <a:pt x="12" y="65"/>
                    </a:lnTo>
                    <a:lnTo>
                      <a:pt x="12" y="59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0" y="53"/>
                    </a:lnTo>
                    <a:lnTo>
                      <a:pt x="0" y="36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30" y="12"/>
                    </a:lnTo>
                    <a:lnTo>
                      <a:pt x="35" y="12"/>
                    </a:lnTo>
                    <a:lnTo>
                      <a:pt x="41" y="6"/>
                    </a:lnTo>
                    <a:lnTo>
                      <a:pt x="41" y="0"/>
                    </a:lnTo>
                    <a:lnTo>
                      <a:pt x="47" y="0"/>
                    </a:lnTo>
                    <a:lnTo>
                      <a:pt x="53" y="0"/>
                    </a:lnTo>
                    <a:lnTo>
                      <a:pt x="59" y="0"/>
                    </a:lnTo>
                    <a:lnTo>
                      <a:pt x="59" y="6"/>
                    </a:lnTo>
                    <a:lnTo>
                      <a:pt x="59" y="6"/>
                    </a:lnTo>
                    <a:lnTo>
                      <a:pt x="65" y="6"/>
                    </a:lnTo>
                    <a:lnTo>
                      <a:pt x="71" y="6"/>
                    </a:lnTo>
                    <a:lnTo>
                      <a:pt x="77" y="6"/>
                    </a:lnTo>
                    <a:lnTo>
                      <a:pt x="77" y="0"/>
                    </a:lnTo>
                    <a:lnTo>
                      <a:pt x="83" y="6"/>
                    </a:lnTo>
                    <a:lnTo>
                      <a:pt x="83" y="0"/>
                    </a:lnTo>
                    <a:lnTo>
                      <a:pt x="83" y="6"/>
                    </a:lnTo>
                    <a:lnTo>
                      <a:pt x="83" y="1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94" y="12"/>
                    </a:lnTo>
                    <a:lnTo>
                      <a:pt x="100" y="12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6" y="18"/>
                    </a:lnTo>
                    <a:lnTo>
                      <a:pt x="112" y="24"/>
                    </a:lnTo>
                    <a:lnTo>
                      <a:pt x="112" y="24"/>
                    </a:lnTo>
                    <a:lnTo>
                      <a:pt x="112" y="30"/>
                    </a:lnTo>
                    <a:lnTo>
                      <a:pt x="124" y="42"/>
                    </a:lnTo>
                    <a:lnTo>
                      <a:pt x="112" y="48"/>
                    </a:lnTo>
                    <a:lnTo>
                      <a:pt x="112" y="48"/>
                    </a:lnTo>
                    <a:lnTo>
                      <a:pt x="100" y="48"/>
                    </a:lnTo>
                    <a:lnTo>
                      <a:pt x="94" y="71"/>
                    </a:lnTo>
                    <a:close/>
                  </a:path>
                </a:pathLst>
              </a:custGeom>
              <a:solidFill>
                <a:srgbClr val="00CCFF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6" name="Freeform 689">
                <a:extLst>
                  <a:ext uri="{FF2B5EF4-FFF2-40B4-BE49-F238E27FC236}">
                    <a16:creationId xmlns:a16="http://schemas.microsoft.com/office/drawing/2014/main" id="{BF24CCA0-B1FF-42E1-A732-882B11FD4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8438" y="6083300"/>
                <a:ext cx="233363" cy="130175"/>
              </a:xfrm>
              <a:custGeom>
                <a:avLst/>
                <a:gdLst>
                  <a:gd name="T0" fmla="*/ 41 w 147"/>
                  <a:gd name="T1" fmla="*/ 12 h 82"/>
                  <a:gd name="T2" fmla="*/ 53 w 147"/>
                  <a:gd name="T3" fmla="*/ 12 h 82"/>
                  <a:gd name="T4" fmla="*/ 58 w 147"/>
                  <a:gd name="T5" fmla="*/ 0 h 82"/>
                  <a:gd name="T6" fmla="*/ 70 w 147"/>
                  <a:gd name="T7" fmla="*/ 18 h 82"/>
                  <a:gd name="T8" fmla="*/ 82 w 147"/>
                  <a:gd name="T9" fmla="*/ 24 h 82"/>
                  <a:gd name="T10" fmla="*/ 94 w 147"/>
                  <a:gd name="T11" fmla="*/ 18 h 82"/>
                  <a:gd name="T12" fmla="*/ 106 w 147"/>
                  <a:gd name="T13" fmla="*/ 18 h 82"/>
                  <a:gd name="T14" fmla="*/ 117 w 147"/>
                  <a:gd name="T15" fmla="*/ 18 h 82"/>
                  <a:gd name="T16" fmla="*/ 135 w 147"/>
                  <a:gd name="T17" fmla="*/ 18 h 82"/>
                  <a:gd name="T18" fmla="*/ 141 w 147"/>
                  <a:gd name="T19" fmla="*/ 24 h 82"/>
                  <a:gd name="T20" fmla="*/ 141 w 147"/>
                  <a:gd name="T21" fmla="*/ 29 h 82"/>
                  <a:gd name="T22" fmla="*/ 147 w 147"/>
                  <a:gd name="T23" fmla="*/ 35 h 82"/>
                  <a:gd name="T24" fmla="*/ 147 w 147"/>
                  <a:gd name="T25" fmla="*/ 47 h 82"/>
                  <a:gd name="T26" fmla="*/ 141 w 147"/>
                  <a:gd name="T27" fmla="*/ 53 h 82"/>
                  <a:gd name="T28" fmla="*/ 135 w 147"/>
                  <a:gd name="T29" fmla="*/ 59 h 82"/>
                  <a:gd name="T30" fmla="*/ 123 w 147"/>
                  <a:gd name="T31" fmla="*/ 65 h 82"/>
                  <a:gd name="T32" fmla="*/ 117 w 147"/>
                  <a:gd name="T33" fmla="*/ 71 h 82"/>
                  <a:gd name="T34" fmla="*/ 106 w 147"/>
                  <a:gd name="T35" fmla="*/ 71 h 82"/>
                  <a:gd name="T36" fmla="*/ 100 w 147"/>
                  <a:gd name="T37" fmla="*/ 65 h 82"/>
                  <a:gd name="T38" fmla="*/ 88 w 147"/>
                  <a:gd name="T39" fmla="*/ 59 h 82"/>
                  <a:gd name="T40" fmla="*/ 82 w 147"/>
                  <a:gd name="T41" fmla="*/ 59 h 82"/>
                  <a:gd name="T42" fmla="*/ 82 w 147"/>
                  <a:gd name="T43" fmla="*/ 47 h 82"/>
                  <a:gd name="T44" fmla="*/ 76 w 147"/>
                  <a:gd name="T45" fmla="*/ 47 h 82"/>
                  <a:gd name="T46" fmla="*/ 64 w 147"/>
                  <a:gd name="T47" fmla="*/ 53 h 82"/>
                  <a:gd name="T48" fmla="*/ 64 w 147"/>
                  <a:gd name="T49" fmla="*/ 59 h 82"/>
                  <a:gd name="T50" fmla="*/ 58 w 147"/>
                  <a:gd name="T51" fmla="*/ 71 h 82"/>
                  <a:gd name="T52" fmla="*/ 53 w 147"/>
                  <a:gd name="T53" fmla="*/ 77 h 82"/>
                  <a:gd name="T54" fmla="*/ 47 w 147"/>
                  <a:gd name="T55" fmla="*/ 82 h 82"/>
                  <a:gd name="T56" fmla="*/ 41 w 147"/>
                  <a:gd name="T57" fmla="*/ 82 h 82"/>
                  <a:gd name="T58" fmla="*/ 35 w 147"/>
                  <a:gd name="T59" fmla="*/ 77 h 82"/>
                  <a:gd name="T60" fmla="*/ 29 w 147"/>
                  <a:gd name="T61" fmla="*/ 71 h 82"/>
                  <a:gd name="T62" fmla="*/ 23 w 147"/>
                  <a:gd name="T63" fmla="*/ 65 h 82"/>
                  <a:gd name="T64" fmla="*/ 11 w 147"/>
                  <a:gd name="T65" fmla="*/ 59 h 82"/>
                  <a:gd name="T66" fmla="*/ 17 w 147"/>
                  <a:gd name="T67" fmla="*/ 53 h 82"/>
                  <a:gd name="T68" fmla="*/ 11 w 147"/>
                  <a:gd name="T69" fmla="*/ 47 h 82"/>
                  <a:gd name="T70" fmla="*/ 17 w 147"/>
                  <a:gd name="T71" fmla="*/ 41 h 82"/>
                  <a:gd name="T72" fmla="*/ 11 w 147"/>
                  <a:gd name="T73" fmla="*/ 41 h 82"/>
                  <a:gd name="T74" fmla="*/ 5 w 147"/>
                  <a:gd name="T75" fmla="*/ 35 h 82"/>
                  <a:gd name="T76" fmla="*/ 5 w 147"/>
                  <a:gd name="T77" fmla="*/ 2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" h="82">
                    <a:moveTo>
                      <a:pt x="29" y="6"/>
                    </a:moveTo>
                    <a:lnTo>
                      <a:pt x="41" y="12"/>
                    </a:lnTo>
                    <a:lnTo>
                      <a:pt x="47" y="18"/>
                    </a:lnTo>
                    <a:lnTo>
                      <a:pt x="53" y="12"/>
                    </a:lnTo>
                    <a:lnTo>
                      <a:pt x="53" y="6"/>
                    </a:lnTo>
                    <a:lnTo>
                      <a:pt x="58" y="0"/>
                    </a:lnTo>
                    <a:lnTo>
                      <a:pt x="58" y="12"/>
                    </a:lnTo>
                    <a:lnTo>
                      <a:pt x="70" y="18"/>
                    </a:lnTo>
                    <a:lnTo>
                      <a:pt x="76" y="18"/>
                    </a:lnTo>
                    <a:lnTo>
                      <a:pt x="82" y="24"/>
                    </a:lnTo>
                    <a:lnTo>
                      <a:pt x="94" y="24"/>
                    </a:lnTo>
                    <a:lnTo>
                      <a:pt x="94" y="18"/>
                    </a:lnTo>
                    <a:lnTo>
                      <a:pt x="100" y="18"/>
                    </a:lnTo>
                    <a:lnTo>
                      <a:pt x="106" y="18"/>
                    </a:lnTo>
                    <a:lnTo>
                      <a:pt x="111" y="18"/>
                    </a:lnTo>
                    <a:lnTo>
                      <a:pt x="117" y="18"/>
                    </a:lnTo>
                    <a:lnTo>
                      <a:pt x="123" y="6"/>
                    </a:lnTo>
                    <a:lnTo>
                      <a:pt x="135" y="18"/>
                    </a:lnTo>
                    <a:lnTo>
                      <a:pt x="141" y="18"/>
                    </a:lnTo>
                    <a:lnTo>
                      <a:pt x="141" y="24"/>
                    </a:lnTo>
                    <a:lnTo>
                      <a:pt x="141" y="29"/>
                    </a:lnTo>
                    <a:lnTo>
                      <a:pt x="141" y="29"/>
                    </a:lnTo>
                    <a:lnTo>
                      <a:pt x="141" y="35"/>
                    </a:lnTo>
                    <a:lnTo>
                      <a:pt x="147" y="35"/>
                    </a:lnTo>
                    <a:lnTo>
                      <a:pt x="147" y="41"/>
                    </a:lnTo>
                    <a:lnTo>
                      <a:pt x="147" y="47"/>
                    </a:lnTo>
                    <a:lnTo>
                      <a:pt x="147" y="47"/>
                    </a:lnTo>
                    <a:lnTo>
                      <a:pt x="141" y="53"/>
                    </a:lnTo>
                    <a:lnTo>
                      <a:pt x="141" y="59"/>
                    </a:lnTo>
                    <a:lnTo>
                      <a:pt x="135" y="59"/>
                    </a:lnTo>
                    <a:lnTo>
                      <a:pt x="129" y="65"/>
                    </a:lnTo>
                    <a:lnTo>
                      <a:pt x="123" y="65"/>
                    </a:lnTo>
                    <a:lnTo>
                      <a:pt x="117" y="65"/>
                    </a:lnTo>
                    <a:lnTo>
                      <a:pt x="117" y="71"/>
                    </a:lnTo>
                    <a:lnTo>
                      <a:pt x="111" y="71"/>
                    </a:lnTo>
                    <a:lnTo>
                      <a:pt x="106" y="71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4" y="59"/>
                    </a:lnTo>
                    <a:lnTo>
                      <a:pt x="88" y="59"/>
                    </a:lnTo>
                    <a:lnTo>
                      <a:pt x="82" y="65"/>
                    </a:lnTo>
                    <a:lnTo>
                      <a:pt x="82" y="59"/>
                    </a:lnTo>
                    <a:lnTo>
                      <a:pt x="82" y="53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76" y="47"/>
                    </a:lnTo>
                    <a:lnTo>
                      <a:pt x="70" y="47"/>
                    </a:lnTo>
                    <a:lnTo>
                      <a:pt x="64" y="53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58" y="65"/>
                    </a:lnTo>
                    <a:lnTo>
                      <a:pt x="58" y="71"/>
                    </a:lnTo>
                    <a:lnTo>
                      <a:pt x="53" y="77"/>
                    </a:lnTo>
                    <a:lnTo>
                      <a:pt x="53" y="77"/>
                    </a:lnTo>
                    <a:lnTo>
                      <a:pt x="47" y="82"/>
                    </a:lnTo>
                    <a:lnTo>
                      <a:pt x="47" y="82"/>
                    </a:lnTo>
                    <a:lnTo>
                      <a:pt x="41" y="82"/>
                    </a:lnTo>
                    <a:lnTo>
                      <a:pt x="41" y="82"/>
                    </a:lnTo>
                    <a:lnTo>
                      <a:pt x="35" y="82"/>
                    </a:lnTo>
                    <a:lnTo>
                      <a:pt x="35" y="77"/>
                    </a:lnTo>
                    <a:lnTo>
                      <a:pt x="35" y="71"/>
                    </a:lnTo>
                    <a:lnTo>
                      <a:pt x="29" y="71"/>
                    </a:lnTo>
                    <a:lnTo>
                      <a:pt x="23" y="71"/>
                    </a:lnTo>
                    <a:lnTo>
                      <a:pt x="23" y="65"/>
                    </a:lnTo>
                    <a:lnTo>
                      <a:pt x="17" y="65"/>
                    </a:lnTo>
                    <a:lnTo>
                      <a:pt x="11" y="59"/>
                    </a:lnTo>
                    <a:lnTo>
                      <a:pt x="17" y="59"/>
                    </a:lnTo>
                    <a:lnTo>
                      <a:pt x="17" y="53"/>
                    </a:lnTo>
                    <a:lnTo>
                      <a:pt x="11" y="53"/>
                    </a:lnTo>
                    <a:lnTo>
                      <a:pt x="11" y="47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5" y="35"/>
                    </a:lnTo>
                    <a:lnTo>
                      <a:pt x="0" y="29"/>
                    </a:lnTo>
                    <a:lnTo>
                      <a:pt x="5" y="24"/>
                    </a:lnTo>
                    <a:lnTo>
                      <a:pt x="29" y="6"/>
                    </a:lnTo>
                    <a:close/>
                  </a:path>
                </a:pathLst>
              </a:custGeom>
              <a:solidFill>
                <a:srgbClr val="00CCFF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7" name="Freeform 675">
                <a:extLst>
                  <a:ext uri="{FF2B5EF4-FFF2-40B4-BE49-F238E27FC236}">
                    <a16:creationId xmlns:a16="http://schemas.microsoft.com/office/drawing/2014/main" id="{225B4334-5079-4457-B00F-B38B99434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7638" y="4530725"/>
                <a:ext cx="374650" cy="327025"/>
              </a:xfrm>
              <a:custGeom>
                <a:avLst/>
                <a:gdLst>
                  <a:gd name="T0" fmla="*/ 6 w 236"/>
                  <a:gd name="T1" fmla="*/ 136 h 206"/>
                  <a:gd name="T2" fmla="*/ 6 w 236"/>
                  <a:gd name="T3" fmla="*/ 124 h 206"/>
                  <a:gd name="T4" fmla="*/ 12 w 236"/>
                  <a:gd name="T5" fmla="*/ 112 h 206"/>
                  <a:gd name="T6" fmla="*/ 12 w 236"/>
                  <a:gd name="T7" fmla="*/ 106 h 206"/>
                  <a:gd name="T8" fmla="*/ 12 w 236"/>
                  <a:gd name="T9" fmla="*/ 94 h 206"/>
                  <a:gd name="T10" fmla="*/ 24 w 236"/>
                  <a:gd name="T11" fmla="*/ 77 h 206"/>
                  <a:gd name="T12" fmla="*/ 24 w 236"/>
                  <a:gd name="T13" fmla="*/ 59 h 206"/>
                  <a:gd name="T14" fmla="*/ 47 w 236"/>
                  <a:gd name="T15" fmla="*/ 53 h 206"/>
                  <a:gd name="T16" fmla="*/ 53 w 236"/>
                  <a:gd name="T17" fmla="*/ 65 h 206"/>
                  <a:gd name="T18" fmla="*/ 65 w 236"/>
                  <a:gd name="T19" fmla="*/ 59 h 206"/>
                  <a:gd name="T20" fmla="*/ 71 w 236"/>
                  <a:gd name="T21" fmla="*/ 41 h 206"/>
                  <a:gd name="T22" fmla="*/ 71 w 236"/>
                  <a:gd name="T23" fmla="*/ 24 h 206"/>
                  <a:gd name="T24" fmla="*/ 83 w 236"/>
                  <a:gd name="T25" fmla="*/ 18 h 206"/>
                  <a:gd name="T26" fmla="*/ 94 w 236"/>
                  <a:gd name="T27" fmla="*/ 6 h 206"/>
                  <a:gd name="T28" fmla="*/ 100 w 236"/>
                  <a:gd name="T29" fmla="*/ 0 h 206"/>
                  <a:gd name="T30" fmla="*/ 142 w 236"/>
                  <a:gd name="T31" fmla="*/ 6 h 206"/>
                  <a:gd name="T32" fmla="*/ 159 w 236"/>
                  <a:gd name="T33" fmla="*/ 0 h 206"/>
                  <a:gd name="T34" fmla="*/ 171 w 236"/>
                  <a:gd name="T35" fmla="*/ 6 h 206"/>
                  <a:gd name="T36" fmla="*/ 183 w 236"/>
                  <a:gd name="T37" fmla="*/ 35 h 206"/>
                  <a:gd name="T38" fmla="*/ 177 w 236"/>
                  <a:gd name="T39" fmla="*/ 71 h 206"/>
                  <a:gd name="T40" fmla="*/ 189 w 236"/>
                  <a:gd name="T41" fmla="*/ 83 h 206"/>
                  <a:gd name="T42" fmla="*/ 200 w 236"/>
                  <a:gd name="T43" fmla="*/ 83 h 206"/>
                  <a:gd name="T44" fmla="*/ 218 w 236"/>
                  <a:gd name="T45" fmla="*/ 112 h 206"/>
                  <a:gd name="T46" fmla="*/ 224 w 236"/>
                  <a:gd name="T47" fmla="*/ 124 h 206"/>
                  <a:gd name="T48" fmla="*/ 230 w 236"/>
                  <a:gd name="T49" fmla="*/ 130 h 206"/>
                  <a:gd name="T50" fmla="*/ 236 w 236"/>
                  <a:gd name="T51" fmla="*/ 141 h 206"/>
                  <a:gd name="T52" fmla="*/ 224 w 236"/>
                  <a:gd name="T53" fmla="*/ 153 h 206"/>
                  <a:gd name="T54" fmla="*/ 206 w 236"/>
                  <a:gd name="T55" fmla="*/ 165 h 206"/>
                  <a:gd name="T56" fmla="*/ 200 w 236"/>
                  <a:gd name="T57" fmla="*/ 177 h 206"/>
                  <a:gd name="T58" fmla="*/ 183 w 236"/>
                  <a:gd name="T59" fmla="*/ 194 h 206"/>
                  <a:gd name="T60" fmla="*/ 177 w 236"/>
                  <a:gd name="T61" fmla="*/ 200 h 206"/>
                  <a:gd name="T62" fmla="*/ 159 w 236"/>
                  <a:gd name="T63" fmla="*/ 200 h 206"/>
                  <a:gd name="T64" fmla="*/ 142 w 236"/>
                  <a:gd name="T65" fmla="*/ 194 h 206"/>
                  <a:gd name="T66" fmla="*/ 136 w 236"/>
                  <a:gd name="T67" fmla="*/ 183 h 206"/>
                  <a:gd name="T68" fmla="*/ 124 w 236"/>
                  <a:gd name="T69" fmla="*/ 189 h 206"/>
                  <a:gd name="T70" fmla="*/ 112 w 236"/>
                  <a:gd name="T71" fmla="*/ 177 h 206"/>
                  <a:gd name="T72" fmla="*/ 94 w 236"/>
                  <a:gd name="T73" fmla="*/ 177 h 206"/>
                  <a:gd name="T74" fmla="*/ 71 w 236"/>
                  <a:gd name="T75" fmla="*/ 183 h 206"/>
                  <a:gd name="T76" fmla="*/ 53 w 236"/>
                  <a:gd name="T77" fmla="*/ 189 h 206"/>
                  <a:gd name="T78" fmla="*/ 41 w 236"/>
                  <a:gd name="T79" fmla="*/ 189 h 206"/>
                  <a:gd name="T80" fmla="*/ 36 w 236"/>
                  <a:gd name="T81" fmla="*/ 177 h 206"/>
                  <a:gd name="T82" fmla="*/ 30 w 236"/>
                  <a:gd name="T83" fmla="*/ 153 h 206"/>
                  <a:gd name="T84" fmla="*/ 24 w 236"/>
                  <a:gd name="T85" fmla="*/ 147 h 206"/>
                  <a:gd name="T86" fmla="*/ 0 w 236"/>
                  <a:gd name="T87" fmla="*/ 14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6" h="206">
                    <a:moveTo>
                      <a:pt x="0" y="141"/>
                    </a:moveTo>
                    <a:lnTo>
                      <a:pt x="6" y="136"/>
                    </a:lnTo>
                    <a:lnTo>
                      <a:pt x="6" y="130"/>
                    </a:lnTo>
                    <a:lnTo>
                      <a:pt x="6" y="124"/>
                    </a:lnTo>
                    <a:lnTo>
                      <a:pt x="12" y="124"/>
                    </a:lnTo>
                    <a:lnTo>
                      <a:pt x="12" y="112"/>
                    </a:lnTo>
                    <a:lnTo>
                      <a:pt x="18" y="106"/>
                    </a:lnTo>
                    <a:lnTo>
                      <a:pt x="12" y="106"/>
                    </a:lnTo>
                    <a:lnTo>
                      <a:pt x="12" y="100"/>
                    </a:lnTo>
                    <a:lnTo>
                      <a:pt x="12" y="94"/>
                    </a:lnTo>
                    <a:lnTo>
                      <a:pt x="18" y="77"/>
                    </a:lnTo>
                    <a:lnTo>
                      <a:pt x="24" y="77"/>
                    </a:lnTo>
                    <a:lnTo>
                      <a:pt x="18" y="65"/>
                    </a:lnTo>
                    <a:lnTo>
                      <a:pt x="24" y="59"/>
                    </a:lnTo>
                    <a:lnTo>
                      <a:pt x="36" y="65"/>
                    </a:lnTo>
                    <a:lnTo>
                      <a:pt x="47" y="53"/>
                    </a:lnTo>
                    <a:lnTo>
                      <a:pt x="53" y="59"/>
                    </a:lnTo>
                    <a:lnTo>
                      <a:pt x="53" y="65"/>
                    </a:lnTo>
                    <a:lnTo>
                      <a:pt x="59" y="65"/>
                    </a:lnTo>
                    <a:lnTo>
                      <a:pt x="65" y="59"/>
                    </a:lnTo>
                    <a:lnTo>
                      <a:pt x="71" y="47"/>
                    </a:lnTo>
                    <a:lnTo>
                      <a:pt x="71" y="41"/>
                    </a:lnTo>
                    <a:lnTo>
                      <a:pt x="77" y="35"/>
                    </a:lnTo>
                    <a:lnTo>
                      <a:pt x="71" y="24"/>
                    </a:lnTo>
                    <a:lnTo>
                      <a:pt x="83" y="24"/>
                    </a:lnTo>
                    <a:lnTo>
                      <a:pt x="83" y="18"/>
                    </a:lnTo>
                    <a:lnTo>
                      <a:pt x="89" y="6"/>
                    </a:lnTo>
                    <a:lnTo>
                      <a:pt x="94" y="6"/>
                    </a:lnTo>
                    <a:lnTo>
                      <a:pt x="94" y="0"/>
                    </a:lnTo>
                    <a:lnTo>
                      <a:pt x="100" y="0"/>
                    </a:lnTo>
                    <a:lnTo>
                      <a:pt x="130" y="0"/>
                    </a:lnTo>
                    <a:lnTo>
                      <a:pt x="142" y="6"/>
                    </a:lnTo>
                    <a:lnTo>
                      <a:pt x="142" y="12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71" y="6"/>
                    </a:lnTo>
                    <a:lnTo>
                      <a:pt x="177" y="12"/>
                    </a:lnTo>
                    <a:lnTo>
                      <a:pt x="183" y="35"/>
                    </a:lnTo>
                    <a:lnTo>
                      <a:pt x="189" y="41"/>
                    </a:lnTo>
                    <a:lnTo>
                      <a:pt x="177" y="71"/>
                    </a:lnTo>
                    <a:lnTo>
                      <a:pt x="177" y="83"/>
                    </a:lnTo>
                    <a:lnTo>
                      <a:pt x="189" y="83"/>
                    </a:lnTo>
                    <a:lnTo>
                      <a:pt x="195" y="77"/>
                    </a:lnTo>
                    <a:lnTo>
                      <a:pt x="200" y="83"/>
                    </a:lnTo>
                    <a:lnTo>
                      <a:pt x="206" y="88"/>
                    </a:lnTo>
                    <a:lnTo>
                      <a:pt x="218" y="112"/>
                    </a:lnTo>
                    <a:lnTo>
                      <a:pt x="218" y="124"/>
                    </a:lnTo>
                    <a:lnTo>
                      <a:pt x="224" y="124"/>
                    </a:lnTo>
                    <a:lnTo>
                      <a:pt x="224" y="130"/>
                    </a:lnTo>
                    <a:lnTo>
                      <a:pt x="230" y="130"/>
                    </a:lnTo>
                    <a:lnTo>
                      <a:pt x="230" y="136"/>
                    </a:lnTo>
                    <a:lnTo>
                      <a:pt x="236" y="141"/>
                    </a:lnTo>
                    <a:lnTo>
                      <a:pt x="230" y="153"/>
                    </a:lnTo>
                    <a:lnTo>
                      <a:pt x="224" y="153"/>
                    </a:lnTo>
                    <a:lnTo>
                      <a:pt x="212" y="165"/>
                    </a:lnTo>
                    <a:lnTo>
                      <a:pt x="206" y="165"/>
                    </a:lnTo>
                    <a:lnTo>
                      <a:pt x="206" y="171"/>
                    </a:lnTo>
                    <a:lnTo>
                      <a:pt x="200" y="177"/>
                    </a:lnTo>
                    <a:lnTo>
                      <a:pt x="183" y="183"/>
                    </a:lnTo>
                    <a:lnTo>
                      <a:pt x="183" y="194"/>
                    </a:lnTo>
                    <a:lnTo>
                      <a:pt x="183" y="200"/>
                    </a:lnTo>
                    <a:lnTo>
                      <a:pt x="177" y="200"/>
                    </a:lnTo>
                    <a:lnTo>
                      <a:pt x="165" y="206"/>
                    </a:lnTo>
                    <a:lnTo>
                      <a:pt x="159" y="200"/>
                    </a:lnTo>
                    <a:lnTo>
                      <a:pt x="153" y="194"/>
                    </a:lnTo>
                    <a:lnTo>
                      <a:pt x="142" y="194"/>
                    </a:lnTo>
                    <a:lnTo>
                      <a:pt x="142" y="189"/>
                    </a:lnTo>
                    <a:lnTo>
                      <a:pt x="136" y="183"/>
                    </a:lnTo>
                    <a:lnTo>
                      <a:pt x="130" y="183"/>
                    </a:lnTo>
                    <a:lnTo>
                      <a:pt x="124" y="189"/>
                    </a:lnTo>
                    <a:lnTo>
                      <a:pt x="118" y="183"/>
                    </a:lnTo>
                    <a:lnTo>
                      <a:pt x="112" y="177"/>
                    </a:lnTo>
                    <a:lnTo>
                      <a:pt x="100" y="183"/>
                    </a:lnTo>
                    <a:lnTo>
                      <a:pt x="94" y="177"/>
                    </a:lnTo>
                    <a:lnTo>
                      <a:pt x="89" y="183"/>
                    </a:lnTo>
                    <a:lnTo>
                      <a:pt x="71" y="183"/>
                    </a:lnTo>
                    <a:lnTo>
                      <a:pt x="71" y="183"/>
                    </a:lnTo>
                    <a:lnTo>
                      <a:pt x="53" y="189"/>
                    </a:lnTo>
                    <a:lnTo>
                      <a:pt x="47" y="183"/>
                    </a:lnTo>
                    <a:lnTo>
                      <a:pt x="41" y="189"/>
                    </a:lnTo>
                    <a:lnTo>
                      <a:pt x="36" y="183"/>
                    </a:lnTo>
                    <a:lnTo>
                      <a:pt x="36" y="177"/>
                    </a:lnTo>
                    <a:lnTo>
                      <a:pt x="30" y="159"/>
                    </a:lnTo>
                    <a:lnTo>
                      <a:pt x="30" y="153"/>
                    </a:lnTo>
                    <a:lnTo>
                      <a:pt x="30" y="153"/>
                    </a:lnTo>
                    <a:lnTo>
                      <a:pt x="24" y="147"/>
                    </a:lnTo>
                    <a:lnTo>
                      <a:pt x="18" y="153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99CCCC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8" name="Freeform 676">
                <a:extLst>
                  <a:ext uri="{FF2B5EF4-FFF2-40B4-BE49-F238E27FC236}">
                    <a16:creationId xmlns:a16="http://schemas.microsoft.com/office/drawing/2014/main" id="{7A6FA443-0084-41DB-86A3-59142D9D2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9100" y="4494213"/>
                <a:ext cx="233363" cy="485775"/>
              </a:xfrm>
              <a:custGeom>
                <a:avLst/>
                <a:gdLst>
                  <a:gd name="T0" fmla="*/ 135 w 147"/>
                  <a:gd name="T1" fmla="*/ 106 h 306"/>
                  <a:gd name="T2" fmla="*/ 147 w 147"/>
                  <a:gd name="T3" fmla="*/ 141 h 306"/>
                  <a:gd name="T4" fmla="*/ 135 w 147"/>
                  <a:gd name="T5" fmla="*/ 170 h 306"/>
                  <a:gd name="T6" fmla="*/ 135 w 147"/>
                  <a:gd name="T7" fmla="*/ 194 h 306"/>
                  <a:gd name="T8" fmla="*/ 130 w 147"/>
                  <a:gd name="T9" fmla="*/ 212 h 306"/>
                  <a:gd name="T10" fmla="*/ 118 w 147"/>
                  <a:gd name="T11" fmla="*/ 247 h 306"/>
                  <a:gd name="T12" fmla="*/ 112 w 147"/>
                  <a:gd name="T13" fmla="*/ 259 h 306"/>
                  <a:gd name="T14" fmla="*/ 94 w 147"/>
                  <a:gd name="T15" fmla="*/ 288 h 306"/>
                  <a:gd name="T16" fmla="*/ 88 w 147"/>
                  <a:gd name="T17" fmla="*/ 306 h 306"/>
                  <a:gd name="T18" fmla="*/ 71 w 147"/>
                  <a:gd name="T19" fmla="*/ 306 h 306"/>
                  <a:gd name="T20" fmla="*/ 59 w 147"/>
                  <a:gd name="T21" fmla="*/ 294 h 306"/>
                  <a:gd name="T22" fmla="*/ 53 w 147"/>
                  <a:gd name="T23" fmla="*/ 294 h 306"/>
                  <a:gd name="T24" fmla="*/ 47 w 147"/>
                  <a:gd name="T25" fmla="*/ 294 h 306"/>
                  <a:gd name="T26" fmla="*/ 53 w 147"/>
                  <a:gd name="T27" fmla="*/ 270 h 306"/>
                  <a:gd name="T28" fmla="*/ 35 w 147"/>
                  <a:gd name="T29" fmla="*/ 270 h 306"/>
                  <a:gd name="T30" fmla="*/ 29 w 147"/>
                  <a:gd name="T31" fmla="*/ 265 h 306"/>
                  <a:gd name="T32" fmla="*/ 35 w 147"/>
                  <a:gd name="T33" fmla="*/ 241 h 306"/>
                  <a:gd name="T34" fmla="*/ 24 w 147"/>
                  <a:gd name="T35" fmla="*/ 235 h 306"/>
                  <a:gd name="T36" fmla="*/ 18 w 147"/>
                  <a:gd name="T37" fmla="*/ 217 h 306"/>
                  <a:gd name="T38" fmla="*/ 12 w 147"/>
                  <a:gd name="T39" fmla="*/ 206 h 306"/>
                  <a:gd name="T40" fmla="*/ 35 w 147"/>
                  <a:gd name="T41" fmla="*/ 194 h 306"/>
                  <a:gd name="T42" fmla="*/ 41 w 147"/>
                  <a:gd name="T43" fmla="*/ 188 h 306"/>
                  <a:gd name="T44" fmla="*/ 59 w 147"/>
                  <a:gd name="T45" fmla="*/ 176 h 306"/>
                  <a:gd name="T46" fmla="*/ 59 w 147"/>
                  <a:gd name="T47" fmla="*/ 159 h 306"/>
                  <a:gd name="T48" fmla="*/ 53 w 147"/>
                  <a:gd name="T49" fmla="*/ 153 h 306"/>
                  <a:gd name="T50" fmla="*/ 47 w 147"/>
                  <a:gd name="T51" fmla="*/ 147 h 306"/>
                  <a:gd name="T52" fmla="*/ 35 w 147"/>
                  <a:gd name="T53" fmla="*/ 111 h 306"/>
                  <a:gd name="T54" fmla="*/ 24 w 147"/>
                  <a:gd name="T55" fmla="*/ 100 h 306"/>
                  <a:gd name="T56" fmla="*/ 6 w 147"/>
                  <a:gd name="T57" fmla="*/ 106 h 306"/>
                  <a:gd name="T58" fmla="*/ 18 w 147"/>
                  <a:gd name="T59" fmla="*/ 64 h 306"/>
                  <a:gd name="T60" fmla="*/ 6 w 147"/>
                  <a:gd name="T61" fmla="*/ 35 h 306"/>
                  <a:gd name="T62" fmla="*/ 0 w 147"/>
                  <a:gd name="T63" fmla="*/ 23 h 306"/>
                  <a:gd name="T64" fmla="*/ 18 w 147"/>
                  <a:gd name="T65" fmla="*/ 17 h 306"/>
                  <a:gd name="T66" fmla="*/ 41 w 147"/>
                  <a:gd name="T67" fmla="*/ 11 h 306"/>
                  <a:gd name="T68" fmla="*/ 59 w 147"/>
                  <a:gd name="T69" fmla="*/ 17 h 306"/>
                  <a:gd name="T70" fmla="*/ 65 w 147"/>
                  <a:gd name="T71" fmla="*/ 0 h 306"/>
                  <a:gd name="T72" fmla="*/ 71 w 147"/>
                  <a:gd name="T73" fmla="*/ 11 h 306"/>
                  <a:gd name="T74" fmla="*/ 88 w 147"/>
                  <a:gd name="T75" fmla="*/ 29 h 306"/>
                  <a:gd name="T76" fmla="*/ 118 w 147"/>
                  <a:gd name="T77" fmla="*/ 47 h 306"/>
                  <a:gd name="T78" fmla="*/ 130 w 147"/>
                  <a:gd name="T79" fmla="*/ 58 h 306"/>
                  <a:gd name="T80" fmla="*/ 135 w 147"/>
                  <a:gd name="T81" fmla="*/ 88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7" h="306">
                    <a:moveTo>
                      <a:pt x="130" y="94"/>
                    </a:moveTo>
                    <a:lnTo>
                      <a:pt x="135" y="106"/>
                    </a:lnTo>
                    <a:lnTo>
                      <a:pt x="147" y="123"/>
                    </a:lnTo>
                    <a:lnTo>
                      <a:pt x="147" y="141"/>
                    </a:lnTo>
                    <a:lnTo>
                      <a:pt x="141" y="153"/>
                    </a:lnTo>
                    <a:lnTo>
                      <a:pt x="135" y="170"/>
                    </a:lnTo>
                    <a:lnTo>
                      <a:pt x="135" y="188"/>
                    </a:lnTo>
                    <a:lnTo>
                      <a:pt x="135" y="194"/>
                    </a:lnTo>
                    <a:lnTo>
                      <a:pt x="135" y="200"/>
                    </a:lnTo>
                    <a:lnTo>
                      <a:pt x="130" y="212"/>
                    </a:lnTo>
                    <a:lnTo>
                      <a:pt x="118" y="241"/>
                    </a:lnTo>
                    <a:lnTo>
                      <a:pt x="118" y="247"/>
                    </a:lnTo>
                    <a:lnTo>
                      <a:pt x="112" y="247"/>
                    </a:lnTo>
                    <a:lnTo>
                      <a:pt x="112" y="259"/>
                    </a:lnTo>
                    <a:lnTo>
                      <a:pt x="94" y="282"/>
                    </a:lnTo>
                    <a:lnTo>
                      <a:pt x="94" y="288"/>
                    </a:lnTo>
                    <a:lnTo>
                      <a:pt x="88" y="294"/>
                    </a:lnTo>
                    <a:lnTo>
                      <a:pt x="88" y="306"/>
                    </a:lnTo>
                    <a:lnTo>
                      <a:pt x="82" y="306"/>
                    </a:lnTo>
                    <a:lnTo>
                      <a:pt x="71" y="306"/>
                    </a:lnTo>
                    <a:lnTo>
                      <a:pt x="65" y="300"/>
                    </a:lnTo>
                    <a:lnTo>
                      <a:pt x="59" y="294"/>
                    </a:lnTo>
                    <a:lnTo>
                      <a:pt x="53" y="294"/>
                    </a:lnTo>
                    <a:lnTo>
                      <a:pt x="53" y="294"/>
                    </a:lnTo>
                    <a:lnTo>
                      <a:pt x="47" y="294"/>
                    </a:lnTo>
                    <a:lnTo>
                      <a:pt x="47" y="294"/>
                    </a:lnTo>
                    <a:lnTo>
                      <a:pt x="41" y="294"/>
                    </a:lnTo>
                    <a:lnTo>
                      <a:pt x="53" y="270"/>
                    </a:lnTo>
                    <a:lnTo>
                      <a:pt x="53" y="265"/>
                    </a:lnTo>
                    <a:lnTo>
                      <a:pt x="35" y="270"/>
                    </a:lnTo>
                    <a:lnTo>
                      <a:pt x="29" y="265"/>
                    </a:lnTo>
                    <a:lnTo>
                      <a:pt x="29" y="265"/>
                    </a:lnTo>
                    <a:lnTo>
                      <a:pt x="35" y="253"/>
                    </a:lnTo>
                    <a:lnTo>
                      <a:pt x="35" y="241"/>
                    </a:lnTo>
                    <a:lnTo>
                      <a:pt x="29" y="235"/>
                    </a:lnTo>
                    <a:lnTo>
                      <a:pt x="24" y="235"/>
                    </a:lnTo>
                    <a:lnTo>
                      <a:pt x="18" y="229"/>
                    </a:lnTo>
                    <a:lnTo>
                      <a:pt x="18" y="217"/>
                    </a:lnTo>
                    <a:lnTo>
                      <a:pt x="12" y="217"/>
                    </a:lnTo>
                    <a:lnTo>
                      <a:pt x="12" y="206"/>
                    </a:lnTo>
                    <a:lnTo>
                      <a:pt x="29" y="200"/>
                    </a:lnTo>
                    <a:lnTo>
                      <a:pt x="35" y="194"/>
                    </a:lnTo>
                    <a:lnTo>
                      <a:pt x="35" y="188"/>
                    </a:lnTo>
                    <a:lnTo>
                      <a:pt x="41" y="188"/>
                    </a:lnTo>
                    <a:lnTo>
                      <a:pt x="53" y="176"/>
                    </a:lnTo>
                    <a:lnTo>
                      <a:pt x="59" y="176"/>
                    </a:lnTo>
                    <a:lnTo>
                      <a:pt x="65" y="164"/>
                    </a:lnTo>
                    <a:lnTo>
                      <a:pt x="59" y="159"/>
                    </a:lnTo>
                    <a:lnTo>
                      <a:pt x="59" y="153"/>
                    </a:lnTo>
                    <a:lnTo>
                      <a:pt x="53" y="153"/>
                    </a:lnTo>
                    <a:lnTo>
                      <a:pt x="53" y="147"/>
                    </a:lnTo>
                    <a:lnTo>
                      <a:pt x="47" y="147"/>
                    </a:lnTo>
                    <a:lnTo>
                      <a:pt x="47" y="135"/>
                    </a:lnTo>
                    <a:lnTo>
                      <a:pt x="35" y="111"/>
                    </a:lnTo>
                    <a:lnTo>
                      <a:pt x="29" y="106"/>
                    </a:lnTo>
                    <a:lnTo>
                      <a:pt x="24" y="100"/>
                    </a:lnTo>
                    <a:lnTo>
                      <a:pt x="18" y="106"/>
                    </a:lnTo>
                    <a:lnTo>
                      <a:pt x="6" y="106"/>
                    </a:lnTo>
                    <a:lnTo>
                      <a:pt x="6" y="94"/>
                    </a:lnTo>
                    <a:lnTo>
                      <a:pt x="18" y="64"/>
                    </a:lnTo>
                    <a:lnTo>
                      <a:pt x="12" y="58"/>
                    </a:lnTo>
                    <a:lnTo>
                      <a:pt x="6" y="35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6" y="17"/>
                    </a:lnTo>
                    <a:lnTo>
                      <a:pt x="18" y="17"/>
                    </a:lnTo>
                    <a:lnTo>
                      <a:pt x="29" y="5"/>
                    </a:lnTo>
                    <a:lnTo>
                      <a:pt x="41" y="11"/>
                    </a:lnTo>
                    <a:lnTo>
                      <a:pt x="41" y="17"/>
                    </a:lnTo>
                    <a:lnTo>
                      <a:pt x="59" y="17"/>
                    </a:lnTo>
                    <a:lnTo>
                      <a:pt x="65" y="5"/>
                    </a:lnTo>
                    <a:lnTo>
                      <a:pt x="65" y="0"/>
                    </a:lnTo>
                    <a:lnTo>
                      <a:pt x="71" y="5"/>
                    </a:lnTo>
                    <a:lnTo>
                      <a:pt x="71" y="11"/>
                    </a:lnTo>
                    <a:lnTo>
                      <a:pt x="77" y="29"/>
                    </a:lnTo>
                    <a:lnTo>
                      <a:pt x="88" y="29"/>
                    </a:lnTo>
                    <a:lnTo>
                      <a:pt x="100" y="41"/>
                    </a:lnTo>
                    <a:lnTo>
                      <a:pt x="118" y="47"/>
                    </a:lnTo>
                    <a:lnTo>
                      <a:pt x="124" y="53"/>
                    </a:lnTo>
                    <a:lnTo>
                      <a:pt x="130" y="58"/>
                    </a:lnTo>
                    <a:lnTo>
                      <a:pt x="130" y="82"/>
                    </a:lnTo>
                    <a:lnTo>
                      <a:pt x="135" y="88"/>
                    </a:lnTo>
                    <a:lnTo>
                      <a:pt x="130" y="94"/>
                    </a:lnTo>
                    <a:close/>
                  </a:path>
                </a:pathLst>
              </a:custGeom>
              <a:solidFill>
                <a:srgbClr val="99CCCC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9" name="Freeform 617">
                <a:extLst>
                  <a:ext uri="{FF2B5EF4-FFF2-40B4-BE49-F238E27FC236}">
                    <a16:creationId xmlns:a16="http://schemas.microsoft.com/office/drawing/2014/main" id="{E96888E9-34B7-463D-8059-884A28F3F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200" y="3511550"/>
                <a:ext cx="579438" cy="682625"/>
              </a:xfrm>
              <a:custGeom>
                <a:avLst/>
                <a:gdLst>
                  <a:gd name="T0" fmla="*/ 341 w 365"/>
                  <a:gd name="T1" fmla="*/ 165 h 430"/>
                  <a:gd name="T2" fmla="*/ 312 w 365"/>
                  <a:gd name="T3" fmla="*/ 188 h 430"/>
                  <a:gd name="T4" fmla="*/ 312 w 365"/>
                  <a:gd name="T5" fmla="*/ 206 h 430"/>
                  <a:gd name="T6" fmla="*/ 329 w 365"/>
                  <a:gd name="T7" fmla="*/ 236 h 430"/>
                  <a:gd name="T8" fmla="*/ 335 w 365"/>
                  <a:gd name="T9" fmla="*/ 259 h 430"/>
                  <a:gd name="T10" fmla="*/ 323 w 365"/>
                  <a:gd name="T11" fmla="*/ 283 h 430"/>
                  <a:gd name="T12" fmla="*/ 323 w 365"/>
                  <a:gd name="T13" fmla="*/ 295 h 430"/>
                  <a:gd name="T14" fmla="*/ 335 w 365"/>
                  <a:gd name="T15" fmla="*/ 330 h 430"/>
                  <a:gd name="T16" fmla="*/ 329 w 365"/>
                  <a:gd name="T17" fmla="*/ 330 h 430"/>
                  <a:gd name="T18" fmla="*/ 270 w 365"/>
                  <a:gd name="T19" fmla="*/ 324 h 430"/>
                  <a:gd name="T20" fmla="*/ 229 w 365"/>
                  <a:gd name="T21" fmla="*/ 306 h 430"/>
                  <a:gd name="T22" fmla="*/ 200 w 365"/>
                  <a:gd name="T23" fmla="*/ 306 h 430"/>
                  <a:gd name="T24" fmla="*/ 170 w 365"/>
                  <a:gd name="T25" fmla="*/ 318 h 430"/>
                  <a:gd name="T26" fmla="*/ 170 w 365"/>
                  <a:gd name="T27" fmla="*/ 342 h 430"/>
                  <a:gd name="T28" fmla="*/ 153 w 365"/>
                  <a:gd name="T29" fmla="*/ 359 h 430"/>
                  <a:gd name="T30" fmla="*/ 88 w 365"/>
                  <a:gd name="T31" fmla="*/ 401 h 430"/>
                  <a:gd name="T32" fmla="*/ 70 w 365"/>
                  <a:gd name="T33" fmla="*/ 401 h 430"/>
                  <a:gd name="T34" fmla="*/ 53 w 365"/>
                  <a:gd name="T35" fmla="*/ 430 h 430"/>
                  <a:gd name="T36" fmla="*/ 41 w 365"/>
                  <a:gd name="T37" fmla="*/ 389 h 430"/>
                  <a:gd name="T38" fmla="*/ 41 w 365"/>
                  <a:gd name="T39" fmla="*/ 359 h 430"/>
                  <a:gd name="T40" fmla="*/ 11 w 365"/>
                  <a:gd name="T41" fmla="*/ 336 h 430"/>
                  <a:gd name="T42" fmla="*/ 5 w 365"/>
                  <a:gd name="T43" fmla="*/ 300 h 430"/>
                  <a:gd name="T44" fmla="*/ 17 w 365"/>
                  <a:gd name="T45" fmla="*/ 271 h 430"/>
                  <a:gd name="T46" fmla="*/ 17 w 365"/>
                  <a:gd name="T47" fmla="*/ 241 h 430"/>
                  <a:gd name="T48" fmla="*/ 5 w 365"/>
                  <a:gd name="T49" fmla="*/ 200 h 430"/>
                  <a:gd name="T50" fmla="*/ 53 w 365"/>
                  <a:gd name="T51" fmla="*/ 194 h 430"/>
                  <a:gd name="T52" fmla="*/ 82 w 365"/>
                  <a:gd name="T53" fmla="*/ 130 h 430"/>
                  <a:gd name="T54" fmla="*/ 88 w 365"/>
                  <a:gd name="T55" fmla="*/ 118 h 430"/>
                  <a:gd name="T56" fmla="*/ 94 w 365"/>
                  <a:gd name="T57" fmla="*/ 94 h 430"/>
                  <a:gd name="T58" fmla="*/ 123 w 365"/>
                  <a:gd name="T59" fmla="*/ 106 h 430"/>
                  <a:gd name="T60" fmla="*/ 200 w 365"/>
                  <a:gd name="T61" fmla="*/ 88 h 430"/>
                  <a:gd name="T62" fmla="*/ 206 w 365"/>
                  <a:gd name="T63" fmla="*/ 71 h 430"/>
                  <a:gd name="T64" fmla="*/ 253 w 365"/>
                  <a:gd name="T65" fmla="*/ 41 h 430"/>
                  <a:gd name="T66" fmla="*/ 276 w 365"/>
                  <a:gd name="T67" fmla="*/ 53 h 430"/>
                  <a:gd name="T68" fmla="*/ 306 w 365"/>
                  <a:gd name="T69" fmla="*/ 47 h 430"/>
                  <a:gd name="T70" fmla="*/ 318 w 365"/>
                  <a:gd name="T71" fmla="*/ 29 h 430"/>
                  <a:gd name="T72" fmla="*/ 318 w 365"/>
                  <a:gd name="T73" fmla="*/ 12 h 430"/>
                  <a:gd name="T74" fmla="*/ 329 w 365"/>
                  <a:gd name="T75" fmla="*/ 0 h 430"/>
                  <a:gd name="T76" fmla="*/ 365 w 365"/>
                  <a:gd name="T77" fmla="*/ 18 h 430"/>
                  <a:gd name="T78" fmla="*/ 353 w 365"/>
                  <a:gd name="T79" fmla="*/ 53 h 430"/>
                  <a:gd name="T80" fmla="*/ 359 w 365"/>
                  <a:gd name="T81" fmla="*/ 88 h 430"/>
                  <a:gd name="T82" fmla="*/ 347 w 365"/>
                  <a:gd name="T83" fmla="*/ 118 h 430"/>
                  <a:gd name="T84" fmla="*/ 341 w 365"/>
                  <a:gd name="T85" fmla="*/ 124 h 430"/>
                  <a:gd name="T86" fmla="*/ 347 w 365"/>
                  <a:gd name="T87" fmla="*/ 141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65" h="430">
                    <a:moveTo>
                      <a:pt x="353" y="147"/>
                    </a:moveTo>
                    <a:lnTo>
                      <a:pt x="353" y="159"/>
                    </a:lnTo>
                    <a:lnTo>
                      <a:pt x="341" y="165"/>
                    </a:lnTo>
                    <a:lnTo>
                      <a:pt x="312" y="171"/>
                    </a:lnTo>
                    <a:lnTo>
                      <a:pt x="318" y="183"/>
                    </a:lnTo>
                    <a:lnTo>
                      <a:pt x="312" y="188"/>
                    </a:lnTo>
                    <a:lnTo>
                      <a:pt x="312" y="194"/>
                    </a:lnTo>
                    <a:lnTo>
                      <a:pt x="312" y="200"/>
                    </a:lnTo>
                    <a:lnTo>
                      <a:pt x="312" y="206"/>
                    </a:lnTo>
                    <a:lnTo>
                      <a:pt x="323" y="218"/>
                    </a:lnTo>
                    <a:lnTo>
                      <a:pt x="323" y="224"/>
                    </a:lnTo>
                    <a:lnTo>
                      <a:pt x="329" y="236"/>
                    </a:lnTo>
                    <a:lnTo>
                      <a:pt x="323" y="241"/>
                    </a:lnTo>
                    <a:lnTo>
                      <a:pt x="329" y="247"/>
                    </a:lnTo>
                    <a:lnTo>
                      <a:pt x="335" y="259"/>
                    </a:lnTo>
                    <a:lnTo>
                      <a:pt x="335" y="271"/>
                    </a:lnTo>
                    <a:lnTo>
                      <a:pt x="335" y="277"/>
                    </a:lnTo>
                    <a:lnTo>
                      <a:pt x="323" y="283"/>
                    </a:lnTo>
                    <a:lnTo>
                      <a:pt x="318" y="271"/>
                    </a:lnTo>
                    <a:lnTo>
                      <a:pt x="318" y="277"/>
                    </a:lnTo>
                    <a:lnTo>
                      <a:pt x="323" y="295"/>
                    </a:lnTo>
                    <a:lnTo>
                      <a:pt x="341" y="300"/>
                    </a:lnTo>
                    <a:lnTo>
                      <a:pt x="335" y="312"/>
                    </a:lnTo>
                    <a:lnTo>
                      <a:pt x="335" y="330"/>
                    </a:lnTo>
                    <a:lnTo>
                      <a:pt x="335" y="336"/>
                    </a:lnTo>
                    <a:lnTo>
                      <a:pt x="323" y="342"/>
                    </a:lnTo>
                    <a:lnTo>
                      <a:pt x="329" y="330"/>
                    </a:lnTo>
                    <a:lnTo>
                      <a:pt x="318" y="324"/>
                    </a:lnTo>
                    <a:lnTo>
                      <a:pt x="288" y="336"/>
                    </a:lnTo>
                    <a:lnTo>
                      <a:pt x="270" y="324"/>
                    </a:lnTo>
                    <a:lnTo>
                      <a:pt x="270" y="318"/>
                    </a:lnTo>
                    <a:lnTo>
                      <a:pt x="235" y="306"/>
                    </a:lnTo>
                    <a:lnTo>
                      <a:pt x="229" y="306"/>
                    </a:lnTo>
                    <a:lnTo>
                      <a:pt x="223" y="306"/>
                    </a:lnTo>
                    <a:lnTo>
                      <a:pt x="206" y="300"/>
                    </a:lnTo>
                    <a:lnTo>
                      <a:pt x="200" y="306"/>
                    </a:lnTo>
                    <a:lnTo>
                      <a:pt x="188" y="300"/>
                    </a:lnTo>
                    <a:lnTo>
                      <a:pt x="182" y="306"/>
                    </a:lnTo>
                    <a:lnTo>
                      <a:pt x="170" y="318"/>
                    </a:lnTo>
                    <a:lnTo>
                      <a:pt x="176" y="330"/>
                    </a:lnTo>
                    <a:lnTo>
                      <a:pt x="164" y="330"/>
                    </a:lnTo>
                    <a:lnTo>
                      <a:pt x="170" y="342"/>
                    </a:lnTo>
                    <a:lnTo>
                      <a:pt x="159" y="353"/>
                    </a:lnTo>
                    <a:lnTo>
                      <a:pt x="153" y="353"/>
                    </a:lnTo>
                    <a:lnTo>
                      <a:pt x="153" y="359"/>
                    </a:lnTo>
                    <a:lnTo>
                      <a:pt x="88" y="371"/>
                    </a:lnTo>
                    <a:lnTo>
                      <a:pt x="82" y="395"/>
                    </a:lnTo>
                    <a:lnTo>
                      <a:pt x="88" y="401"/>
                    </a:lnTo>
                    <a:lnTo>
                      <a:pt x="82" y="401"/>
                    </a:lnTo>
                    <a:lnTo>
                      <a:pt x="76" y="395"/>
                    </a:lnTo>
                    <a:lnTo>
                      <a:pt x="70" y="401"/>
                    </a:lnTo>
                    <a:lnTo>
                      <a:pt x="64" y="412"/>
                    </a:lnTo>
                    <a:lnTo>
                      <a:pt x="64" y="424"/>
                    </a:lnTo>
                    <a:lnTo>
                      <a:pt x="53" y="430"/>
                    </a:lnTo>
                    <a:lnTo>
                      <a:pt x="35" y="406"/>
                    </a:lnTo>
                    <a:lnTo>
                      <a:pt x="35" y="401"/>
                    </a:lnTo>
                    <a:lnTo>
                      <a:pt x="41" y="389"/>
                    </a:lnTo>
                    <a:lnTo>
                      <a:pt x="41" y="377"/>
                    </a:lnTo>
                    <a:lnTo>
                      <a:pt x="41" y="365"/>
                    </a:lnTo>
                    <a:lnTo>
                      <a:pt x="41" y="359"/>
                    </a:lnTo>
                    <a:lnTo>
                      <a:pt x="35" y="353"/>
                    </a:lnTo>
                    <a:lnTo>
                      <a:pt x="17" y="348"/>
                    </a:lnTo>
                    <a:lnTo>
                      <a:pt x="11" y="336"/>
                    </a:lnTo>
                    <a:lnTo>
                      <a:pt x="11" y="330"/>
                    </a:lnTo>
                    <a:lnTo>
                      <a:pt x="5" y="324"/>
                    </a:lnTo>
                    <a:lnTo>
                      <a:pt x="5" y="300"/>
                    </a:lnTo>
                    <a:lnTo>
                      <a:pt x="0" y="295"/>
                    </a:lnTo>
                    <a:lnTo>
                      <a:pt x="5" y="283"/>
                    </a:lnTo>
                    <a:lnTo>
                      <a:pt x="17" y="271"/>
                    </a:lnTo>
                    <a:lnTo>
                      <a:pt x="23" y="253"/>
                    </a:lnTo>
                    <a:lnTo>
                      <a:pt x="17" y="247"/>
                    </a:lnTo>
                    <a:lnTo>
                      <a:pt x="17" y="241"/>
                    </a:lnTo>
                    <a:lnTo>
                      <a:pt x="23" y="224"/>
                    </a:lnTo>
                    <a:lnTo>
                      <a:pt x="17" y="206"/>
                    </a:lnTo>
                    <a:lnTo>
                      <a:pt x="5" y="200"/>
                    </a:lnTo>
                    <a:lnTo>
                      <a:pt x="23" y="188"/>
                    </a:lnTo>
                    <a:lnTo>
                      <a:pt x="41" y="200"/>
                    </a:lnTo>
                    <a:lnTo>
                      <a:pt x="53" y="194"/>
                    </a:lnTo>
                    <a:lnTo>
                      <a:pt x="64" y="171"/>
                    </a:lnTo>
                    <a:lnTo>
                      <a:pt x="64" y="147"/>
                    </a:lnTo>
                    <a:lnTo>
                      <a:pt x="82" y="130"/>
                    </a:lnTo>
                    <a:lnTo>
                      <a:pt x="82" y="118"/>
                    </a:lnTo>
                    <a:lnTo>
                      <a:pt x="82" y="112"/>
                    </a:lnTo>
                    <a:lnTo>
                      <a:pt x="88" y="118"/>
                    </a:lnTo>
                    <a:lnTo>
                      <a:pt x="94" y="112"/>
                    </a:lnTo>
                    <a:lnTo>
                      <a:pt x="88" y="106"/>
                    </a:lnTo>
                    <a:lnTo>
                      <a:pt x="94" y="94"/>
                    </a:lnTo>
                    <a:lnTo>
                      <a:pt x="106" y="100"/>
                    </a:lnTo>
                    <a:lnTo>
                      <a:pt x="111" y="112"/>
                    </a:lnTo>
                    <a:lnTo>
                      <a:pt x="123" y="106"/>
                    </a:lnTo>
                    <a:lnTo>
                      <a:pt x="135" y="118"/>
                    </a:lnTo>
                    <a:lnTo>
                      <a:pt x="194" y="88"/>
                    </a:lnTo>
                    <a:lnTo>
                      <a:pt x="200" y="88"/>
                    </a:lnTo>
                    <a:lnTo>
                      <a:pt x="188" y="71"/>
                    </a:lnTo>
                    <a:lnTo>
                      <a:pt x="188" y="65"/>
                    </a:lnTo>
                    <a:lnTo>
                      <a:pt x="206" y="71"/>
                    </a:lnTo>
                    <a:lnTo>
                      <a:pt x="217" y="53"/>
                    </a:lnTo>
                    <a:lnTo>
                      <a:pt x="223" y="53"/>
                    </a:lnTo>
                    <a:lnTo>
                      <a:pt x="253" y="41"/>
                    </a:lnTo>
                    <a:lnTo>
                      <a:pt x="259" y="53"/>
                    </a:lnTo>
                    <a:lnTo>
                      <a:pt x="270" y="53"/>
                    </a:lnTo>
                    <a:lnTo>
                      <a:pt x="276" y="53"/>
                    </a:lnTo>
                    <a:lnTo>
                      <a:pt x="288" y="47"/>
                    </a:lnTo>
                    <a:lnTo>
                      <a:pt x="300" y="53"/>
                    </a:lnTo>
                    <a:lnTo>
                      <a:pt x="306" y="47"/>
                    </a:lnTo>
                    <a:lnTo>
                      <a:pt x="306" y="41"/>
                    </a:lnTo>
                    <a:lnTo>
                      <a:pt x="306" y="35"/>
                    </a:lnTo>
                    <a:lnTo>
                      <a:pt x="318" y="29"/>
                    </a:lnTo>
                    <a:lnTo>
                      <a:pt x="312" y="24"/>
                    </a:lnTo>
                    <a:lnTo>
                      <a:pt x="318" y="18"/>
                    </a:lnTo>
                    <a:lnTo>
                      <a:pt x="318" y="12"/>
                    </a:lnTo>
                    <a:lnTo>
                      <a:pt x="329" y="12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41" y="0"/>
                    </a:lnTo>
                    <a:lnTo>
                      <a:pt x="359" y="0"/>
                    </a:lnTo>
                    <a:lnTo>
                      <a:pt x="365" y="18"/>
                    </a:lnTo>
                    <a:lnTo>
                      <a:pt x="359" y="24"/>
                    </a:lnTo>
                    <a:lnTo>
                      <a:pt x="353" y="29"/>
                    </a:lnTo>
                    <a:lnTo>
                      <a:pt x="353" y="53"/>
                    </a:lnTo>
                    <a:lnTo>
                      <a:pt x="353" y="53"/>
                    </a:lnTo>
                    <a:lnTo>
                      <a:pt x="359" y="77"/>
                    </a:lnTo>
                    <a:lnTo>
                      <a:pt x="359" y="88"/>
                    </a:lnTo>
                    <a:lnTo>
                      <a:pt x="359" y="100"/>
                    </a:lnTo>
                    <a:lnTo>
                      <a:pt x="359" y="106"/>
                    </a:lnTo>
                    <a:lnTo>
                      <a:pt x="347" y="118"/>
                    </a:lnTo>
                    <a:lnTo>
                      <a:pt x="341" y="118"/>
                    </a:lnTo>
                    <a:lnTo>
                      <a:pt x="341" y="118"/>
                    </a:lnTo>
                    <a:lnTo>
                      <a:pt x="341" y="124"/>
                    </a:lnTo>
                    <a:lnTo>
                      <a:pt x="341" y="130"/>
                    </a:lnTo>
                    <a:lnTo>
                      <a:pt x="347" y="130"/>
                    </a:lnTo>
                    <a:lnTo>
                      <a:pt x="347" y="141"/>
                    </a:lnTo>
                    <a:lnTo>
                      <a:pt x="353" y="147"/>
                    </a:lnTo>
                    <a:close/>
                  </a:path>
                </a:pathLst>
              </a:custGeom>
              <a:solidFill>
                <a:srgbClr val="FFFFCC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0" name="Freeform 618">
                <a:extLst>
                  <a:ext uri="{FF2B5EF4-FFF2-40B4-BE49-F238E27FC236}">
                    <a16:creationId xmlns:a16="http://schemas.microsoft.com/office/drawing/2014/main" id="{31492234-A2AF-4940-94E8-A489E2831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663" y="3987800"/>
                <a:ext cx="730250" cy="655638"/>
              </a:xfrm>
              <a:custGeom>
                <a:avLst/>
                <a:gdLst>
                  <a:gd name="T0" fmla="*/ 318 w 460"/>
                  <a:gd name="T1" fmla="*/ 71 h 413"/>
                  <a:gd name="T2" fmla="*/ 324 w 460"/>
                  <a:gd name="T3" fmla="*/ 101 h 413"/>
                  <a:gd name="T4" fmla="*/ 330 w 460"/>
                  <a:gd name="T5" fmla="*/ 124 h 413"/>
                  <a:gd name="T6" fmla="*/ 354 w 460"/>
                  <a:gd name="T7" fmla="*/ 136 h 413"/>
                  <a:gd name="T8" fmla="*/ 354 w 460"/>
                  <a:gd name="T9" fmla="*/ 159 h 413"/>
                  <a:gd name="T10" fmla="*/ 383 w 460"/>
                  <a:gd name="T11" fmla="*/ 159 h 413"/>
                  <a:gd name="T12" fmla="*/ 383 w 460"/>
                  <a:gd name="T13" fmla="*/ 195 h 413"/>
                  <a:gd name="T14" fmla="*/ 418 w 460"/>
                  <a:gd name="T15" fmla="*/ 195 h 413"/>
                  <a:gd name="T16" fmla="*/ 454 w 460"/>
                  <a:gd name="T17" fmla="*/ 224 h 413"/>
                  <a:gd name="T18" fmla="*/ 448 w 460"/>
                  <a:gd name="T19" fmla="*/ 248 h 413"/>
                  <a:gd name="T20" fmla="*/ 418 w 460"/>
                  <a:gd name="T21" fmla="*/ 289 h 413"/>
                  <a:gd name="T22" fmla="*/ 395 w 460"/>
                  <a:gd name="T23" fmla="*/ 254 h 413"/>
                  <a:gd name="T24" fmla="*/ 360 w 460"/>
                  <a:gd name="T25" fmla="*/ 236 h 413"/>
                  <a:gd name="T26" fmla="*/ 348 w 460"/>
                  <a:gd name="T27" fmla="*/ 248 h 413"/>
                  <a:gd name="T28" fmla="*/ 330 w 460"/>
                  <a:gd name="T29" fmla="*/ 265 h 413"/>
                  <a:gd name="T30" fmla="*/ 318 w 460"/>
                  <a:gd name="T31" fmla="*/ 295 h 413"/>
                  <a:gd name="T32" fmla="*/ 283 w 460"/>
                  <a:gd name="T33" fmla="*/ 336 h 413"/>
                  <a:gd name="T34" fmla="*/ 265 w 460"/>
                  <a:gd name="T35" fmla="*/ 366 h 413"/>
                  <a:gd name="T36" fmla="*/ 248 w 460"/>
                  <a:gd name="T37" fmla="*/ 372 h 413"/>
                  <a:gd name="T38" fmla="*/ 224 w 460"/>
                  <a:gd name="T39" fmla="*/ 348 h 413"/>
                  <a:gd name="T40" fmla="*/ 195 w 460"/>
                  <a:gd name="T41" fmla="*/ 354 h 413"/>
                  <a:gd name="T42" fmla="*/ 183 w 460"/>
                  <a:gd name="T43" fmla="*/ 389 h 413"/>
                  <a:gd name="T44" fmla="*/ 153 w 460"/>
                  <a:gd name="T45" fmla="*/ 372 h 413"/>
                  <a:gd name="T46" fmla="*/ 124 w 460"/>
                  <a:gd name="T47" fmla="*/ 395 h 413"/>
                  <a:gd name="T48" fmla="*/ 95 w 460"/>
                  <a:gd name="T49" fmla="*/ 413 h 413"/>
                  <a:gd name="T50" fmla="*/ 95 w 460"/>
                  <a:gd name="T51" fmla="*/ 377 h 413"/>
                  <a:gd name="T52" fmla="*/ 65 w 460"/>
                  <a:gd name="T53" fmla="*/ 360 h 413"/>
                  <a:gd name="T54" fmla="*/ 36 w 460"/>
                  <a:gd name="T55" fmla="*/ 330 h 413"/>
                  <a:gd name="T56" fmla="*/ 42 w 460"/>
                  <a:gd name="T57" fmla="*/ 289 h 413"/>
                  <a:gd name="T58" fmla="*/ 18 w 460"/>
                  <a:gd name="T59" fmla="*/ 242 h 413"/>
                  <a:gd name="T60" fmla="*/ 6 w 460"/>
                  <a:gd name="T61" fmla="*/ 212 h 413"/>
                  <a:gd name="T62" fmla="*/ 30 w 460"/>
                  <a:gd name="T63" fmla="*/ 165 h 413"/>
                  <a:gd name="T64" fmla="*/ 42 w 460"/>
                  <a:gd name="T65" fmla="*/ 130 h 413"/>
                  <a:gd name="T66" fmla="*/ 59 w 460"/>
                  <a:gd name="T67" fmla="*/ 101 h 413"/>
                  <a:gd name="T68" fmla="*/ 77 w 460"/>
                  <a:gd name="T69" fmla="*/ 101 h 413"/>
                  <a:gd name="T70" fmla="*/ 142 w 460"/>
                  <a:gd name="T71" fmla="*/ 59 h 413"/>
                  <a:gd name="T72" fmla="*/ 159 w 460"/>
                  <a:gd name="T73" fmla="*/ 42 h 413"/>
                  <a:gd name="T74" fmla="*/ 159 w 460"/>
                  <a:gd name="T75" fmla="*/ 18 h 413"/>
                  <a:gd name="T76" fmla="*/ 189 w 460"/>
                  <a:gd name="T77" fmla="*/ 6 h 413"/>
                  <a:gd name="T78" fmla="*/ 218 w 460"/>
                  <a:gd name="T79" fmla="*/ 6 h 413"/>
                  <a:gd name="T80" fmla="*/ 259 w 460"/>
                  <a:gd name="T81" fmla="*/ 24 h 413"/>
                  <a:gd name="T82" fmla="*/ 318 w 460"/>
                  <a:gd name="T83" fmla="*/ 3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60" h="413">
                    <a:moveTo>
                      <a:pt x="324" y="36"/>
                    </a:moveTo>
                    <a:lnTo>
                      <a:pt x="318" y="48"/>
                    </a:lnTo>
                    <a:lnTo>
                      <a:pt x="318" y="71"/>
                    </a:lnTo>
                    <a:lnTo>
                      <a:pt x="318" y="83"/>
                    </a:lnTo>
                    <a:lnTo>
                      <a:pt x="324" y="95"/>
                    </a:lnTo>
                    <a:lnTo>
                      <a:pt x="324" y="101"/>
                    </a:lnTo>
                    <a:lnTo>
                      <a:pt x="312" y="112"/>
                    </a:lnTo>
                    <a:lnTo>
                      <a:pt x="312" y="112"/>
                    </a:lnTo>
                    <a:lnTo>
                      <a:pt x="330" y="124"/>
                    </a:lnTo>
                    <a:lnTo>
                      <a:pt x="342" y="118"/>
                    </a:lnTo>
                    <a:lnTo>
                      <a:pt x="348" y="130"/>
                    </a:lnTo>
                    <a:lnTo>
                      <a:pt x="354" y="136"/>
                    </a:lnTo>
                    <a:lnTo>
                      <a:pt x="348" y="142"/>
                    </a:lnTo>
                    <a:lnTo>
                      <a:pt x="348" y="154"/>
                    </a:lnTo>
                    <a:lnTo>
                      <a:pt x="354" y="159"/>
                    </a:lnTo>
                    <a:lnTo>
                      <a:pt x="365" y="165"/>
                    </a:lnTo>
                    <a:lnTo>
                      <a:pt x="377" y="159"/>
                    </a:lnTo>
                    <a:lnTo>
                      <a:pt x="383" y="159"/>
                    </a:lnTo>
                    <a:lnTo>
                      <a:pt x="389" y="171"/>
                    </a:lnTo>
                    <a:lnTo>
                      <a:pt x="389" y="183"/>
                    </a:lnTo>
                    <a:lnTo>
                      <a:pt x="383" y="195"/>
                    </a:lnTo>
                    <a:lnTo>
                      <a:pt x="395" y="201"/>
                    </a:lnTo>
                    <a:lnTo>
                      <a:pt x="407" y="207"/>
                    </a:lnTo>
                    <a:lnTo>
                      <a:pt x="418" y="195"/>
                    </a:lnTo>
                    <a:lnTo>
                      <a:pt x="436" y="201"/>
                    </a:lnTo>
                    <a:lnTo>
                      <a:pt x="442" y="212"/>
                    </a:lnTo>
                    <a:lnTo>
                      <a:pt x="454" y="224"/>
                    </a:lnTo>
                    <a:lnTo>
                      <a:pt x="454" y="236"/>
                    </a:lnTo>
                    <a:lnTo>
                      <a:pt x="460" y="242"/>
                    </a:lnTo>
                    <a:lnTo>
                      <a:pt x="448" y="248"/>
                    </a:lnTo>
                    <a:lnTo>
                      <a:pt x="442" y="271"/>
                    </a:lnTo>
                    <a:lnTo>
                      <a:pt x="424" y="283"/>
                    </a:lnTo>
                    <a:lnTo>
                      <a:pt x="418" y="289"/>
                    </a:lnTo>
                    <a:lnTo>
                      <a:pt x="407" y="271"/>
                    </a:lnTo>
                    <a:lnTo>
                      <a:pt x="395" y="271"/>
                    </a:lnTo>
                    <a:lnTo>
                      <a:pt x="395" y="254"/>
                    </a:lnTo>
                    <a:lnTo>
                      <a:pt x="377" y="248"/>
                    </a:lnTo>
                    <a:lnTo>
                      <a:pt x="365" y="242"/>
                    </a:lnTo>
                    <a:lnTo>
                      <a:pt x="360" y="236"/>
                    </a:lnTo>
                    <a:lnTo>
                      <a:pt x="348" y="236"/>
                    </a:lnTo>
                    <a:lnTo>
                      <a:pt x="348" y="242"/>
                    </a:lnTo>
                    <a:lnTo>
                      <a:pt x="348" y="248"/>
                    </a:lnTo>
                    <a:lnTo>
                      <a:pt x="348" y="248"/>
                    </a:lnTo>
                    <a:lnTo>
                      <a:pt x="348" y="260"/>
                    </a:lnTo>
                    <a:lnTo>
                      <a:pt x="330" y="265"/>
                    </a:lnTo>
                    <a:lnTo>
                      <a:pt x="318" y="271"/>
                    </a:lnTo>
                    <a:lnTo>
                      <a:pt x="312" y="289"/>
                    </a:lnTo>
                    <a:lnTo>
                      <a:pt x="318" y="295"/>
                    </a:lnTo>
                    <a:lnTo>
                      <a:pt x="307" y="313"/>
                    </a:lnTo>
                    <a:lnTo>
                      <a:pt x="307" y="324"/>
                    </a:lnTo>
                    <a:lnTo>
                      <a:pt x="283" y="336"/>
                    </a:lnTo>
                    <a:lnTo>
                      <a:pt x="283" y="348"/>
                    </a:lnTo>
                    <a:lnTo>
                      <a:pt x="271" y="354"/>
                    </a:lnTo>
                    <a:lnTo>
                      <a:pt x="265" y="366"/>
                    </a:lnTo>
                    <a:lnTo>
                      <a:pt x="259" y="366"/>
                    </a:lnTo>
                    <a:lnTo>
                      <a:pt x="254" y="377"/>
                    </a:lnTo>
                    <a:lnTo>
                      <a:pt x="248" y="372"/>
                    </a:lnTo>
                    <a:lnTo>
                      <a:pt x="254" y="366"/>
                    </a:lnTo>
                    <a:lnTo>
                      <a:pt x="230" y="348"/>
                    </a:lnTo>
                    <a:lnTo>
                      <a:pt x="224" y="348"/>
                    </a:lnTo>
                    <a:lnTo>
                      <a:pt x="212" y="348"/>
                    </a:lnTo>
                    <a:lnTo>
                      <a:pt x="201" y="342"/>
                    </a:lnTo>
                    <a:lnTo>
                      <a:pt x="195" y="354"/>
                    </a:lnTo>
                    <a:lnTo>
                      <a:pt x="201" y="366"/>
                    </a:lnTo>
                    <a:lnTo>
                      <a:pt x="189" y="372"/>
                    </a:lnTo>
                    <a:lnTo>
                      <a:pt x="183" y="389"/>
                    </a:lnTo>
                    <a:lnTo>
                      <a:pt x="165" y="377"/>
                    </a:lnTo>
                    <a:lnTo>
                      <a:pt x="153" y="377"/>
                    </a:lnTo>
                    <a:lnTo>
                      <a:pt x="153" y="372"/>
                    </a:lnTo>
                    <a:lnTo>
                      <a:pt x="153" y="372"/>
                    </a:lnTo>
                    <a:lnTo>
                      <a:pt x="124" y="383"/>
                    </a:lnTo>
                    <a:lnTo>
                      <a:pt x="124" y="395"/>
                    </a:lnTo>
                    <a:lnTo>
                      <a:pt x="106" y="401"/>
                    </a:lnTo>
                    <a:lnTo>
                      <a:pt x="106" y="407"/>
                    </a:lnTo>
                    <a:lnTo>
                      <a:pt x="95" y="413"/>
                    </a:lnTo>
                    <a:lnTo>
                      <a:pt x="100" y="407"/>
                    </a:lnTo>
                    <a:lnTo>
                      <a:pt x="95" y="401"/>
                    </a:lnTo>
                    <a:lnTo>
                      <a:pt x="95" y="377"/>
                    </a:lnTo>
                    <a:lnTo>
                      <a:pt x="89" y="372"/>
                    </a:lnTo>
                    <a:lnTo>
                      <a:pt x="83" y="366"/>
                    </a:lnTo>
                    <a:lnTo>
                      <a:pt x="65" y="360"/>
                    </a:lnTo>
                    <a:lnTo>
                      <a:pt x="53" y="348"/>
                    </a:lnTo>
                    <a:lnTo>
                      <a:pt x="42" y="348"/>
                    </a:lnTo>
                    <a:lnTo>
                      <a:pt x="36" y="330"/>
                    </a:lnTo>
                    <a:lnTo>
                      <a:pt x="36" y="324"/>
                    </a:lnTo>
                    <a:lnTo>
                      <a:pt x="47" y="313"/>
                    </a:lnTo>
                    <a:lnTo>
                      <a:pt x="42" y="289"/>
                    </a:lnTo>
                    <a:lnTo>
                      <a:pt x="36" y="283"/>
                    </a:lnTo>
                    <a:lnTo>
                      <a:pt x="18" y="265"/>
                    </a:lnTo>
                    <a:lnTo>
                      <a:pt x="18" y="242"/>
                    </a:lnTo>
                    <a:lnTo>
                      <a:pt x="6" y="236"/>
                    </a:lnTo>
                    <a:lnTo>
                      <a:pt x="0" y="224"/>
                    </a:lnTo>
                    <a:lnTo>
                      <a:pt x="6" y="212"/>
                    </a:lnTo>
                    <a:lnTo>
                      <a:pt x="24" y="195"/>
                    </a:lnTo>
                    <a:lnTo>
                      <a:pt x="36" y="177"/>
                    </a:lnTo>
                    <a:lnTo>
                      <a:pt x="30" y="165"/>
                    </a:lnTo>
                    <a:lnTo>
                      <a:pt x="36" y="154"/>
                    </a:lnTo>
                    <a:lnTo>
                      <a:pt x="42" y="142"/>
                    </a:lnTo>
                    <a:lnTo>
                      <a:pt x="42" y="130"/>
                    </a:lnTo>
                    <a:lnTo>
                      <a:pt x="53" y="124"/>
                    </a:lnTo>
                    <a:lnTo>
                      <a:pt x="53" y="112"/>
                    </a:lnTo>
                    <a:lnTo>
                      <a:pt x="59" y="101"/>
                    </a:lnTo>
                    <a:lnTo>
                      <a:pt x="65" y="95"/>
                    </a:lnTo>
                    <a:lnTo>
                      <a:pt x="71" y="101"/>
                    </a:lnTo>
                    <a:lnTo>
                      <a:pt x="77" y="101"/>
                    </a:lnTo>
                    <a:lnTo>
                      <a:pt x="71" y="95"/>
                    </a:lnTo>
                    <a:lnTo>
                      <a:pt x="77" y="71"/>
                    </a:lnTo>
                    <a:lnTo>
                      <a:pt x="142" y="59"/>
                    </a:lnTo>
                    <a:lnTo>
                      <a:pt x="142" y="53"/>
                    </a:lnTo>
                    <a:lnTo>
                      <a:pt x="148" y="53"/>
                    </a:lnTo>
                    <a:lnTo>
                      <a:pt x="159" y="42"/>
                    </a:lnTo>
                    <a:lnTo>
                      <a:pt x="153" y="30"/>
                    </a:lnTo>
                    <a:lnTo>
                      <a:pt x="165" y="30"/>
                    </a:lnTo>
                    <a:lnTo>
                      <a:pt x="159" y="18"/>
                    </a:lnTo>
                    <a:lnTo>
                      <a:pt x="171" y="6"/>
                    </a:lnTo>
                    <a:lnTo>
                      <a:pt x="177" y="0"/>
                    </a:lnTo>
                    <a:lnTo>
                      <a:pt x="189" y="6"/>
                    </a:lnTo>
                    <a:lnTo>
                      <a:pt x="195" y="0"/>
                    </a:lnTo>
                    <a:lnTo>
                      <a:pt x="212" y="6"/>
                    </a:lnTo>
                    <a:lnTo>
                      <a:pt x="218" y="6"/>
                    </a:lnTo>
                    <a:lnTo>
                      <a:pt x="224" y="6"/>
                    </a:lnTo>
                    <a:lnTo>
                      <a:pt x="259" y="18"/>
                    </a:lnTo>
                    <a:lnTo>
                      <a:pt x="259" y="24"/>
                    </a:lnTo>
                    <a:lnTo>
                      <a:pt x="277" y="36"/>
                    </a:lnTo>
                    <a:lnTo>
                      <a:pt x="307" y="24"/>
                    </a:lnTo>
                    <a:lnTo>
                      <a:pt x="318" y="30"/>
                    </a:lnTo>
                    <a:lnTo>
                      <a:pt x="312" y="42"/>
                    </a:lnTo>
                    <a:lnTo>
                      <a:pt x="324" y="36"/>
                    </a:lnTo>
                    <a:close/>
                  </a:path>
                </a:pathLst>
              </a:custGeom>
              <a:solidFill>
                <a:srgbClr val="FFFFCC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1" name="Freeform 652">
                <a:extLst>
                  <a:ext uri="{FF2B5EF4-FFF2-40B4-BE49-F238E27FC236}">
                    <a16:creationId xmlns:a16="http://schemas.microsoft.com/office/drawing/2014/main" id="{259E45A2-5200-493A-8328-3A1508E86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4013" y="4324350"/>
                <a:ext cx="84138" cy="103188"/>
              </a:xfrm>
              <a:custGeom>
                <a:avLst/>
                <a:gdLst>
                  <a:gd name="T0" fmla="*/ 0 w 53"/>
                  <a:gd name="T1" fmla="*/ 24 h 65"/>
                  <a:gd name="T2" fmla="*/ 0 w 53"/>
                  <a:gd name="T3" fmla="*/ 24 h 65"/>
                  <a:gd name="T4" fmla="*/ 6 w 53"/>
                  <a:gd name="T5" fmla="*/ 18 h 65"/>
                  <a:gd name="T6" fmla="*/ 6 w 53"/>
                  <a:gd name="T7" fmla="*/ 18 h 65"/>
                  <a:gd name="T8" fmla="*/ 6 w 53"/>
                  <a:gd name="T9" fmla="*/ 12 h 65"/>
                  <a:gd name="T10" fmla="*/ 6 w 53"/>
                  <a:gd name="T11" fmla="*/ 6 h 65"/>
                  <a:gd name="T12" fmla="*/ 6 w 53"/>
                  <a:gd name="T13" fmla="*/ 6 h 65"/>
                  <a:gd name="T14" fmla="*/ 6 w 53"/>
                  <a:gd name="T15" fmla="*/ 0 h 65"/>
                  <a:gd name="T16" fmla="*/ 12 w 53"/>
                  <a:gd name="T17" fmla="*/ 0 h 65"/>
                  <a:gd name="T18" fmla="*/ 12 w 53"/>
                  <a:gd name="T19" fmla="*/ 0 h 65"/>
                  <a:gd name="T20" fmla="*/ 12 w 53"/>
                  <a:gd name="T21" fmla="*/ 6 h 65"/>
                  <a:gd name="T22" fmla="*/ 23 w 53"/>
                  <a:gd name="T23" fmla="*/ 0 h 65"/>
                  <a:gd name="T24" fmla="*/ 29 w 53"/>
                  <a:gd name="T25" fmla="*/ 6 h 65"/>
                  <a:gd name="T26" fmla="*/ 23 w 53"/>
                  <a:gd name="T27" fmla="*/ 6 h 65"/>
                  <a:gd name="T28" fmla="*/ 23 w 53"/>
                  <a:gd name="T29" fmla="*/ 12 h 65"/>
                  <a:gd name="T30" fmla="*/ 23 w 53"/>
                  <a:gd name="T31" fmla="*/ 12 h 65"/>
                  <a:gd name="T32" fmla="*/ 29 w 53"/>
                  <a:gd name="T33" fmla="*/ 18 h 65"/>
                  <a:gd name="T34" fmla="*/ 29 w 53"/>
                  <a:gd name="T35" fmla="*/ 18 h 65"/>
                  <a:gd name="T36" fmla="*/ 29 w 53"/>
                  <a:gd name="T37" fmla="*/ 24 h 65"/>
                  <a:gd name="T38" fmla="*/ 35 w 53"/>
                  <a:gd name="T39" fmla="*/ 24 h 65"/>
                  <a:gd name="T40" fmla="*/ 41 w 53"/>
                  <a:gd name="T41" fmla="*/ 18 h 65"/>
                  <a:gd name="T42" fmla="*/ 41 w 53"/>
                  <a:gd name="T43" fmla="*/ 24 h 65"/>
                  <a:gd name="T44" fmla="*/ 47 w 53"/>
                  <a:gd name="T45" fmla="*/ 24 h 65"/>
                  <a:gd name="T46" fmla="*/ 53 w 53"/>
                  <a:gd name="T47" fmla="*/ 24 h 65"/>
                  <a:gd name="T48" fmla="*/ 53 w 53"/>
                  <a:gd name="T49" fmla="*/ 30 h 65"/>
                  <a:gd name="T50" fmla="*/ 53 w 53"/>
                  <a:gd name="T51" fmla="*/ 30 h 65"/>
                  <a:gd name="T52" fmla="*/ 53 w 53"/>
                  <a:gd name="T53" fmla="*/ 30 h 65"/>
                  <a:gd name="T54" fmla="*/ 53 w 53"/>
                  <a:gd name="T55" fmla="*/ 36 h 65"/>
                  <a:gd name="T56" fmla="*/ 53 w 53"/>
                  <a:gd name="T57" fmla="*/ 30 h 65"/>
                  <a:gd name="T58" fmla="*/ 47 w 53"/>
                  <a:gd name="T59" fmla="*/ 36 h 65"/>
                  <a:gd name="T60" fmla="*/ 47 w 53"/>
                  <a:gd name="T61" fmla="*/ 36 h 65"/>
                  <a:gd name="T62" fmla="*/ 47 w 53"/>
                  <a:gd name="T63" fmla="*/ 42 h 65"/>
                  <a:gd name="T64" fmla="*/ 47 w 53"/>
                  <a:gd name="T65" fmla="*/ 42 h 65"/>
                  <a:gd name="T66" fmla="*/ 47 w 53"/>
                  <a:gd name="T67" fmla="*/ 42 h 65"/>
                  <a:gd name="T68" fmla="*/ 41 w 53"/>
                  <a:gd name="T69" fmla="*/ 48 h 65"/>
                  <a:gd name="T70" fmla="*/ 35 w 53"/>
                  <a:gd name="T71" fmla="*/ 42 h 65"/>
                  <a:gd name="T72" fmla="*/ 29 w 53"/>
                  <a:gd name="T73" fmla="*/ 42 h 65"/>
                  <a:gd name="T74" fmla="*/ 29 w 53"/>
                  <a:gd name="T75" fmla="*/ 48 h 65"/>
                  <a:gd name="T76" fmla="*/ 35 w 53"/>
                  <a:gd name="T77" fmla="*/ 53 h 65"/>
                  <a:gd name="T78" fmla="*/ 41 w 53"/>
                  <a:gd name="T79" fmla="*/ 53 h 65"/>
                  <a:gd name="T80" fmla="*/ 41 w 53"/>
                  <a:gd name="T81" fmla="*/ 53 h 65"/>
                  <a:gd name="T82" fmla="*/ 41 w 53"/>
                  <a:gd name="T83" fmla="*/ 65 h 65"/>
                  <a:gd name="T84" fmla="*/ 29 w 53"/>
                  <a:gd name="T85" fmla="*/ 65 h 65"/>
                  <a:gd name="T86" fmla="*/ 23 w 53"/>
                  <a:gd name="T87" fmla="*/ 59 h 65"/>
                  <a:gd name="T88" fmla="*/ 23 w 53"/>
                  <a:gd name="T89" fmla="*/ 65 h 65"/>
                  <a:gd name="T90" fmla="*/ 23 w 53"/>
                  <a:gd name="T91" fmla="*/ 65 h 65"/>
                  <a:gd name="T92" fmla="*/ 17 w 53"/>
                  <a:gd name="T93" fmla="*/ 65 h 65"/>
                  <a:gd name="T94" fmla="*/ 6 w 53"/>
                  <a:gd name="T95" fmla="*/ 65 h 65"/>
                  <a:gd name="T96" fmla="*/ 6 w 53"/>
                  <a:gd name="T97" fmla="*/ 59 h 65"/>
                  <a:gd name="T98" fmla="*/ 6 w 53"/>
                  <a:gd name="T99" fmla="*/ 53 h 65"/>
                  <a:gd name="T100" fmla="*/ 6 w 53"/>
                  <a:gd name="T101" fmla="*/ 53 h 65"/>
                  <a:gd name="T102" fmla="*/ 0 w 53"/>
                  <a:gd name="T103" fmla="*/ 53 h 65"/>
                  <a:gd name="T104" fmla="*/ 0 w 53"/>
                  <a:gd name="T105" fmla="*/ 48 h 65"/>
                  <a:gd name="T106" fmla="*/ 0 w 53"/>
                  <a:gd name="T107" fmla="*/ 48 h 65"/>
                  <a:gd name="T108" fmla="*/ 0 w 53"/>
                  <a:gd name="T109" fmla="*/ 42 h 65"/>
                  <a:gd name="T110" fmla="*/ 0 w 53"/>
                  <a:gd name="T111" fmla="*/ 36 h 65"/>
                  <a:gd name="T112" fmla="*/ 0 w 53"/>
                  <a:gd name="T113" fmla="*/ 36 h 65"/>
                  <a:gd name="T114" fmla="*/ 0 w 53"/>
                  <a:gd name="T115" fmla="*/ 2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3" h="65">
                    <a:moveTo>
                      <a:pt x="0" y="24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23" y="0"/>
                    </a:lnTo>
                    <a:lnTo>
                      <a:pt x="29" y="6"/>
                    </a:lnTo>
                    <a:lnTo>
                      <a:pt x="23" y="6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9" y="24"/>
                    </a:lnTo>
                    <a:lnTo>
                      <a:pt x="35" y="24"/>
                    </a:lnTo>
                    <a:lnTo>
                      <a:pt x="41" y="18"/>
                    </a:lnTo>
                    <a:lnTo>
                      <a:pt x="41" y="24"/>
                    </a:lnTo>
                    <a:lnTo>
                      <a:pt x="47" y="24"/>
                    </a:lnTo>
                    <a:lnTo>
                      <a:pt x="53" y="24"/>
                    </a:lnTo>
                    <a:lnTo>
                      <a:pt x="53" y="30"/>
                    </a:lnTo>
                    <a:lnTo>
                      <a:pt x="53" y="30"/>
                    </a:lnTo>
                    <a:lnTo>
                      <a:pt x="53" y="30"/>
                    </a:lnTo>
                    <a:lnTo>
                      <a:pt x="53" y="36"/>
                    </a:lnTo>
                    <a:lnTo>
                      <a:pt x="53" y="30"/>
                    </a:lnTo>
                    <a:lnTo>
                      <a:pt x="47" y="36"/>
                    </a:lnTo>
                    <a:lnTo>
                      <a:pt x="47" y="36"/>
                    </a:lnTo>
                    <a:lnTo>
                      <a:pt x="47" y="42"/>
                    </a:lnTo>
                    <a:lnTo>
                      <a:pt x="47" y="42"/>
                    </a:lnTo>
                    <a:lnTo>
                      <a:pt x="47" y="42"/>
                    </a:lnTo>
                    <a:lnTo>
                      <a:pt x="41" y="48"/>
                    </a:lnTo>
                    <a:lnTo>
                      <a:pt x="35" y="42"/>
                    </a:lnTo>
                    <a:lnTo>
                      <a:pt x="29" y="42"/>
                    </a:lnTo>
                    <a:lnTo>
                      <a:pt x="29" y="48"/>
                    </a:lnTo>
                    <a:lnTo>
                      <a:pt x="35" y="53"/>
                    </a:lnTo>
                    <a:lnTo>
                      <a:pt x="41" y="53"/>
                    </a:lnTo>
                    <a:lnTo>
                      <a:pt x="41" y="53"/>
                    </a:lnTo>
                    <a:lnTo>
                      <a:pt x="41" y="65"/>
                    </a:lnTo>
                    <a:lnTo>
                      <a:pt x="29" y="65"/>
                    </a:lnTo>
                    <a:lnTo>
                      <a:pt x="23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17" y="65"/>
                    </a:lnTo>
                    <a:lnTo>
                      <a:pt x="6" y="65"/>
                    </a:lnTo>
                    <a:lnTo>
                      <a:pt x="6" y="59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0" y="53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CC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2" name="Freeform 656">
                <a:extLst>
                  <a:ext uri="{FF2B5EF4-FFF2-40B4-BE49-F238E27FC236}">
                    <a16:creationId xmlns:a16="http://schemas.microsoft.com/office/drawing/2014/main" id="{5C1ECA74-2701-4280-9DB0-FD10C9404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125" y="3913188"/>
                <a:ext cx="430213" cy="319088"/>
              </a:xfrm>
              <a:custGeom>
                <a:avLst/>
                <a:gdLst>
                  <a:gd name="T0" fmla="*/ 6 w 271"/>
                  <a:gd name="T1" fmla="*/ 42 h 201"/>
                  <a:gd name="T2" fmla="*/ 17 w 271"/>
                  <a:gd name="T3" fmla="*/ 36 h 201"/>
                  <a:gd name="T4" fmla="*/ 23 w 271"/>
                  <a:gd name="T5" fmla="*/ 24 h 201"/>
                  <a:gd name="T6" fmla="*/ 0 w 271"/>
                  <a:gd name="T7" fmla="*/ 12 h 201"/>
                  <a:gd name="T8" fmla="*/ 11 w 271"/>
                  <a:gd name="T9" fmla="*/ 0 h 201"/>
                  <a:gd name="T10" fmla="*/ 17 w 271"/>
                  <a:gd name="T11" fmla="*/ 6 h 201"/>
                  <a:gd name="T12" fmla="*/ 23 w 271"/>
                  <a:gd name="T13" fmla="*/ 12 h 201"/>
                  <a:gd name="T14" fmla="*/ 41 w 271"/>
                  <a:gd name="T15" fmla="*/ 24 h 201"/>
                  <a:gd name="T16" fmla="*/ 70 w 271"/>
                  <a:gd name="T17" fmla="*/ 12 h 201"/>
                  <a:gd name="T18" fmla="*/ 82 w 271"/>
                  <a:gd name="T19" fmla="*/ 18 h 201"/>
                  <a:gd name="T20" fmla="*/ 100 w 271"/>
                  <a:gd name="T21" fmla="*/ 6 h 201"/>
                  <a:gd name="T22" fmla="*/ 123 w 271"/>
                  <a:gd name="T23" fmla="*/ 12 h 201"/>
                  <a:gd name="T24" fmla="*/ 135 w 271"/>
                  <a:gd name="T25" fmla="*/ 0 h 201"/>
                  <a:gd name="T26" fmla="*/ 153 w 271"/>
                  <a:gd name="T27" fmla="*/ 36 h 201"/>
                  <a:gd name="T28" fmla="*/ 165 w 271"/>
                  <a:gd name="T29" fmla="*/ 47 h 201"/>
                  <a:gd name="T30" fmla="*/ 176 w 271"/>
                  <a:gd name="T31" fmla="*/ 47 h 201"/>
                  <a:gd name="T32" fmla="*/ 188 w 271"/>
                  <a:gd name="T33" fmla="*/ 59 h 201"/>
                  <a:gd name="T34" fmla="*/ 182 w 271"/>
                  <a:gd name="T35" fmla="*/ 77 h 201"/>
                  <a:gd name="T36" fmla="*/ 200 w 271"/>
                  <a:gd name="T37" fmla="*/ 89 h 201"/>
                  <a:gd name="T38" fmla="*/ 223 w 271"/>
                  <a:gd name="T39" fmla="*/ 89 h 201"/>
                  <a:gd name="T40" fmla="*/ 253 w 271"/>
                  <a:gd name="T41" fmla="*/ 100 h 201"/>
                  <a:gd name="T42" fmla="*/ 259 w 271"/>
                  <a:gd name="T43" fmla="*/ 112 h 201"/>
                  <a:gd name="T44" fmla="*/ 259 w 271"/>
                  <a:gd name="T45" fmla="*/ 136 h 201"/>
                  <a:gd name="T46" fmla="*/ 253 w 271"/>
                  <a:gd name="T47" fmla="*/ 153 h 201"/>
                  <a:gd name="T48" fmla="*/ 271 w 271"/>
                  <a:gd name="T49" fmla="*/ 189 h 201"/>
                  <a:gd name="T50" fmla="*/ 259 w 271"/>
                  <a:gd name="T51" fmla="*/ 201 h 201"/>
                  <a:gd name="T52" fmla="*/ 247 w 271"/>
                  <a:gd name="T53" fmla="*/ 195 h 201"/>
                  <a:gd name="T54" fmla="*/ 223 w 271"/>
                  <a:gd name="T55" fmla="*/ 201 h 201"/>
                  <a:gd name="T56" fmla="*/ 206 w 271"/>
                  <a:gd name="T57" fmla="*/ 183 h 201"/>
                  <a:gd name="T58" fmla="*/ 194 w 271"/>
                  <a:gd name="T59" fmla="*/ 195 h 201"/>
                  <a:gd name="T60" fmla="*/ 182 w 271"/>
                  <a:gd name="T61" fmla="*/ 183 h 201"/>
                  <a:gd name="T62" fmla="*/ 165 w 271"/>
                  <a:gd name="T63" fmla="*/ 177 h 201"/>
                  <a:gd name="T64" fmla="*/ 147 w 271"/>
                  <a:gd name="T65" fmla="*/ 189 h 201"/>
                  <a:gd name="T66" fmla="*/ 135 w 271"/>
                  <a:gd name="T67" fmla="*/ 171 h 201"/>
                  <a:gd name="T68" fmla="*/ 117 w 271"/>
                  <a:gd name="T69" fmla="*/ 183 h 201"/>
                  <a:gd name="T70" fmla="*/ 76 w 271"/>
                  <a:gd name="T71" fmla="*/ 148 h 201"/>
                  <a:gd name="T72" fmla="*/ 47 w 271"/>
                  <a:gd name="T73" fmla="*/ 148 h 201"/>
                  <a:gd name="T74" fmla="*/ 47 w 271"/>
                  <a:gd name="T75" fmla="*/ 124 h 201"/>
                  <a:gd name="T76" fmla="*/ 47 w 271"/>
                  <a:gd name="T77" fmla="*/ 89 h 201"/>
                  <a:gd name="T78" fmla="*/ 23 w 271"/>
                  <a:gd name="T79" fmla="*/ 71 h 201"/>
                  <a:gd name="T80" fmla="*/ 11 w 271"/>
                  <a:gd name="T81" fmla="*/ 47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1" h="201">
                    <a:moveTo>
                      <a:pt x="11" y="47"/>
                    </a:moveTo>
                    <a:lnTo>
                      <a:pt x="6" y="42"/>
                    </a:lnTo>
                    <a:lnTo>
                      <a:pt x="11" y="42"/>
                    </a:lnTo>
                    <a:lnTo>
                      <a:pt x="17" y="36"/>
                    </a:lnTo>
                    <a:lnTo>
                      <a:pt x="17" y="30"/>
                    </a:lnTo>
                    <a:lnTo>
                      <a:pt x="23" y="24"/>
                    </a:lnTo>
                    <a:lnTo>
                      <a:pt x="11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7" y="6"/>
                    </a:lnTo>
                    <a:lnTo>
                      <a:pt x="17" y="12"/>
                    </a:lnTo>
                    <a:lnTo>
                      <a:pt x="23" y="12"/>
                    </a:lnTo>
                    <a:lnTo>
                      <a:pt x="23" y="18"/>
                    </a:lnTo>
                    <a:lnTo>
                      <a:pt x="41" y="24"/>
                    </a:lnTo>
                    <a:lnTo>
                      <a:pt x="59" y="12"/>
                    </a:lnTo>
                    <a:lnTo>
                      <a:pt x="70" y="12"/>
                    </a:lnTo>
                    <a:lnTo>
                      <a:pt x="82" y="12"/>
                    </a:lnTo>
                    <a:lnTo>
                      <a:pt x="82" y="18"/>
                    </a:lnTo>
                    <a:lnTo>
                      <a:pt x="94" y="12"/>
                    </a:lnTo>
                    <a:lnTo>
                      <a:pt x="100" y="6"/>
                    </a:lnTo>
                    <a:lnTo>
                      <a:pt x="106" y="18"/>
                    </a:lnTo>
                    <a:lnTo>
                      <a:pt x="123" y="12"/>
                    </a:lnTo>
                    <a:lnTo>
                      <a:pt x="129" y="0"/>
                    </a:lnTo>
                    <a:lnTo>
                      <a:pt x="135" y="0"/>
                    </a:lnTo>
                    <a:lnTo>
                      <a:pt x="153" y="12"/>
                    </a:lnTo>
                    <a:lnTo>
                      <a:pt x="153" y="36"/>
                    </a:lnTo>
                    <a:lnTo>
                      <a:pt x="165" y="42"/>
                    </a:lnTo>
                    <a:lnTo>
                      <a:pt x="165" y="47"/>
                    </a:lnTo>
                    <a:lnTo>
                      <a:pt x="170" y="47"/>
                    </a:lnTo>
                    <a:lnTo>
                      <a:pt x="176" y="47"/>
                    </a:lnTo>
                    <a:lnTo>
                      <a:pt x="188" y="53"/>
                    </a:lnTo>
                    <a:lnTo>
                      <a:pt x="188" y="59"/>
                    </a:lnTo>
                    <a:lnTo>
                      <a:pt x="194" y="65"/>
                    </a:lnTo>
                    <a:lnTo>
                      <a:pt x="182" y="77"/>
                    </a:lnTo>
                    <a:lnTo>
                      <a:pt x="182" y="95"/>
                    </a:lnTo>
                    <a:lnTo>
                      <a:pt x="200" y="89"/>
                    </a:lnTo>
                    <a:lnTo>
                      <a:pt x="206" y="100"/>
                    </a:lnTo>
                    <a:lnTo>
                      <a:pt x="223" y="89"/>
                    </a:lnTo>
                    <a:lnTo>
                      <a:pt x="235" y="95"/>
                    </a:lnTo>
                    <a:lnTo>
                      <a:pt x="253" y="100"/>
                    </a:lnTo>
                    <a:lnTo>
                      <a:pt x="259" y="106"/>
                    </a:lnTo>
                    <a:lnTo>
                      <a:pt x="259" y="112"/>
                    </a:lnTo>
                    <a:lnTo>
                      <a:pt x="259" y="124"/>
                    </a:lnTo>
                    <a:lnTo>
                      <a:pt x="259" y="136"/>
                    </a:lnTo>
                    <a:lnTo>
                      <a:pt x="253" y="148"/>
                    </a:lnTo>
                    <a:lnTo>
                      <a:pt x="253" y="153"/>
                    </a:lnTo>
                    <a:lnTo>
                      <a:pt x="271" y="177"/>
                    </a:lnTo>
                    <a:lnTo>
                      <a:pt x="271" y="189"/>
                    </a:lnTo>
                    <a:lnTo>
                      <a:pt x="265" y="201"/>
                    </a:lnTo>
                    <a:lnTo>
                      <a:pt x="259" y="201"/>
                    </a:lnTo>
                    <a:lnTo>
                      <a:pt x="253" y="201"/>
                    </a:lnTo>
                    <a:lnTo>
                      <a:pt x="247" y="195"/>
                    </a:lnTo>
                    <a:lnTo>
                      <a:pt x="229" y="189"/>
                    </a:lnTo>
                    <a:lnTo>
                      <a:pt x="223" y="201"/>
                    </a:lnTo>
                    <a:lnTo>
                      <a:pt x="212" y="201"/>
                    </a:lnTo>
                    <a:lnTo>
                      <a:pt x="206" y="183"/>
                    </a:lnTo>
                    <a:lnTo>
                      <a:pt x="194" y="189"/>
                    </a:lnTo>
                    <a:lnTo>
                      <a:pt x="194" y="195"/>
                    </a:lnTo>
                    <a:lnTo>
                      <a:pt x="188" y="189"/>
                    </a:lnTo>
                    <a:lnTo>
                      <a:pt x="182" y="183"/>
                    </a:lnTo>
                    <a:lnTo>
                      <a:pt x="170" y="177"/>
                    </a:lnTo>
                    <a:lnTo>
                      <a:pt x="165" y="177"/>
                    </a:lnTo>
                    <a:lnTo>
                      <a:pt x="153" y="189"/>
                    </a:lnTo>
                    <a:lnTo>
                      <a:pt x="147" y="189"/>
                    </a:lnTo>
                    <a:lnTo>
                      <a:pt x="141" y="183"/>
                    </a:lnTo>
                    <a:lnTo>
                      <a:pt x="135" y="171"/>
                    </a:lnTo>
                    <a:lnTo>
                      <a:pt x="129" y="177"/>
                    </a:lnTo>
                    <a:lnTo>
                      <a:pt x="117" y="183"/>
                    </a:lnTo>
                    <a:lnTo>
                      <a:pt x="106" y="165"/>
                    </a:lnTo>
                    <a:lnTo>
                      <a:pt x="76" y="148"/>
                    </a:lnTo>
                    <a:lnTo>
                      <a:pt x="47" y="153"/>
                    </a:lnTo>
                    <a:lnTo>
                      <a:pt x="47" y="148"/>
                    </a:lnTo>
                    <a:lnTo>
                      <a:pt x="53" y="130"/>
                    </a:lnTo>
                    <a:lnTo>
                      <a:pt x="47" y="124"/>
                    </a:lnTo>
                    <a:lnTo>
                      <a:pt x="41" y="106"/>
                    </a:lnTo>
                    <a:lnTo>
                      <a:pt x="47" y="89"/>
                    </a:lnTo>
                    <a:lnTo>
                      <a:pt x="41" y="77"/>
                    </a:lnTo>
                    <a:lnTo>
                      <a:pt x="23" y="71"/>
                    </a:lnTo>
                    <a:lnTo>
                      <a:pt x="17" y="59"/>
                    </a:lnTo>
                    <a:lnTo>
                      <a:pt x="11" y="47"/>
                    </a:lnTo>
                    <a:lnTo>
                      <a:pt x="11" y="47"/>
                    </a:lnTo>
                    <a:close/>
                  </a:path>
                </a:pathLst>
              </a:custGeom>
              <a:solidFill>
                <a:srgbClr val="FFFFCC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" name="Freeform 657">
                <a:extLst>
                  <a:ext uri="{FF2B5EF4-FFF2-40B4-BE49-F238E27FC236}">
                    <a16:creationId xmlns:a16="http://schemas.microsoft.com/office/drawing/2014/main" id="{412B1981-F6F1-4464-B42F-C73A531197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79875" y="4203700"/>
                <a:ext cx="279400" cy="346075"/>
              </a:xfrm>
              <a:custGeom>
                <a:avLst/>
                <a:gdLst>
                  <a:gd name="T0" fmla="*/ 94 w 176"/>
                  <a:gd name="T1" fmla="*/ 6 h 218"/>
                  <a:gd name="T2" fmla="*/ 112 w 176"/>
                  <a:gd name="T3" fmla="*/ 18 h 218"/>
                  <a:gd name="T4" fmla="*/ 129 w 176"/>
                  <a:gd name="T5" fmla="*/ 6 h 218"/>
                  <a:gd name="T6" fmla="*/ 153 w 176"/>
                  <a:gd name="T7" fmla="*/ 18 h 218"/>
                  <a:gd name="T8" fmla="*/ 165 w 176"/>
                  <a:gd name="T9" fmla="*/ 18 h 218"/>
                  <a:gd name="T10" fmla="*/ 165 w 176"/>
                  <a:gd name="T11" fmla="*/ 41 h 218"/>
                  <a:gd name="T12" fmla="*/ 135 w 176"/>
                  <a:gd name="T13" fmla="*/ 76 h 218"/>
                  <a:gd name="T14" fmla="*/ 135 w 176"/>
                  <a:gd name="T15" fmla="*/ 100 h 218"/>
                  <a:gd name="T16" fmla="*/ 147 w 176"/>
                  <a:gd name="T17" fmla="*/ 129 h 218"/>
                  <a:gd name="T18" fmla="*/ 171 w 176"/>
                  <a:gd name="T19" fmla="*/ 153 h 218"/>
                  <a:gd name="T20" fmla="*/ 165 w 176"/>
                  <a:gd name="T21" fmla="*/ 188 h 218"/>
                  <a:gd name="T22" fmla="*/ 159 w 176"/>
                  <a:gd name="T23" fmla="*/ 188 h 218"/>
                  <a:gd name="T24" fmla="*/ 135 w 176"/>
                  <a:gd name="T25" fmla="*/ 200 h 218"/>
                  <a:gd name="T26" fmla="*/ 123 w 176"/>
                  <a:gd name="T27" fmla="*/ 188 h 218"/>
                  <a:gd name="T28" fmla="*/ 100 w 176"/>
                  <a:gd name="T29" fmla="*/ 200 h 218"/>
                  <a:gd name="T30" fmla="*/ 82 w 176"/>
                  <a:gd name="T31" fmla="*/ 206 h 218"/>
                  <a:gd name="T32" fmla="*/ 65 w 176"/>
                  <a:gd name="T33" fmla="*/ 212 h 218"/>
                  <a:gd name="T34" fmla="*/ 23 w 176"/>
                  <a:gd name="T35" fmla="*/ 206 h 218"/>
                  <a:gd name="T36" fmla="*/ 29 w 176"/>
                  <a:gd name="T37" fmla="*/ 177 h 218"/>
                  <a:gd name="T38" fmla="*/ 23 w 176"/>
                  <a:gd name="T39" fmla="*/ 165 h 218"/>
                  <a:gd name="T40" fmla="*/ 12 w 176"/>
                  <a:gd name="T41" fmla="*/ 153 h 218"/>
                  <a:gd name="T42" fmla="*/ 12 w 176"/>
                  <a:gd name="T43" fmla="*/ 135 h 218"/>
                  <a:gd name="T44" fmla="*/ 17 w 176"/>
                  <a:gd name="T45" fmla="*/ 129 h 218"/>
                  <a:gd name="T46" fmla="*/ 12 w 176"/>
                  <a:gd name="T47" fmla="*/ 124 h 218"/>
                  <a:gd name="T48" fmla="*/ 12 w 176"/>
                  <a:gd name="T49" fmla="*/ 100 h 218"/>
                  <a:gd name="T50" fmla="*/ 0 w 176"/>
                  <a:gd name="T51" fmla="*/ 88 h 218"/>
                  <a:gd name="T52" fmla="*/ 29 w 176"/>
                  <a:gd name="T53" fmla="*/ 76 h 218"/>
                  <a:gd name="T54" fmla="*/ 41 w 176"/>
                  <a:gd name="T55" fmla="*/ 59 h 218"/>
                  <a:gd name="T56" fmla="*/ 82 w 176"/>
                  <a:gd name="T57" fmla="*/ 47 h 218"/>
                  <a:gd name="T58" fmla="*/ 94 w 176"/>
                  <a:gd name="T59" fmla="*/ 12 h 218"/>
                  <a:gd name="T60" fmla="*/ 53 w 176"/>
                  <a:gd name="T61" fmla="*/ 100 h 218"/>
                  <a:gd name="T62" fmla="*/ 53 w 176"/>
                  <a:gd name="T63" fmla="*/ 112 h 218"/>
                  <a:gd name="T64" fmla="*/ 53 w 176"/>
                  <a:gd name="T65" fmla="*/ 124 h 218"/>
                  <a:gd name="T66" fmla="*/ 53 w 176"/>
                  <a:gd name="T67" fmla="*/ 129 h 218"/>
                  <a:gd name="T68" fmla="*/ 59 w 176"/>
                  <a:gd name="T69" fmla="*/ 129 h 218"/>
                  <a:gd name="T70" fmla="*/ 59 w 176"/>
                  <a:gd name="T71" fmla="*/ 141 h 218"/>
                  <a:gd name="T72" fmla="*/ 76 w 176"/>
                  <a:gd name="T73" fmla="*/ 141 h 218"/>
                  <a:gd name="T74" fmla="*/ 76 w 176"/>
                  <a:gd name="T75" fmla="*/ 135 h 218"/>
                  <a:gd name="T76" fmla="*/ 94 w 176"/>
                  <a:gd name="T77" fmla="*/ 141 h 218"/>
                  <a:gd name="T78" fmla="*/ 94 w 176"/>
                  <a:gd name="T79" fmla="*/ 129 h 218"/>
                  <a:gd name="T80" fmla="*/ 82 w 176"/>
                  <a:gd name="T81" fmla="*/ 124 h 218"/>
                  <a:gd name="T82" fmla="*/ 88 w 176"/>
                  <a:gd name="T83" fmla="*/ 118 h 218"/>
                  <a:gd name="T84" fmla="*/ 100 w 176"/>
                  <a:gd name="T85" fmla="*/ 118 h 218"/>
                  <a:gd name="T86" fmla="*/ 100 w 176"/>
                  <a:gd name="T87" fmla="*/ 118 h 218"/>
                  <a:gd name="T88" fmla="*/ 100 w 176"/>
                  <a:gd name="T89" fmla="*/ 112 h 218"/>
                  <a:gd name="T90" fmla="*/ 106 w 176"/>
                  <a:gd name="T91" fmla="*/ 112 h 218"/>
                  <a:gd name="T92" fmla="*/ 106 w 176"/>
                  <a:gd name="T93" fmla="*/ 106 h 218"/>
                  <a:gd name="T94" fmla="*/ 106 w 176"/>
                  <a:gd name="T95" fmla="*/ 100 h 218"/>
                  <a:gd name="T96" fmla="*/ 94 w 176"/>
                  <a:gd name="T97" fmla="*/ 100 h 218"/>
                  <a:gd name="T98" fmla="*/ 88 w 176"/>
                  <a:gd name="T99" fmla="*/ 100 h 218"/>
                  <a:gd name="T100" fmla="*/ 82 w 176"/>
                  <a:gd name="T101" fmla="*/ 94 h 218"/>
                  <a:gd name="T102" fmla="*/ 76 w 176"/>
                  <a:gd name="T103" fmla="*/ 88 h 218"/>
                  <a:gd name="T104" fmla="*/ 76 w 176"/>
                  <a:gd name="T105" fmla="*/ 82 h 218"/>
                  <a:gd name="T106" fmla="*/ 76 w 176"/>
                  <a:gd name="T107" fmla="*/ 76 h 218"/>
                  <a:gd name="T108" fmla="*/ 65 w 176"/>
                  <a:gd name="T109" fmla="*/ 76 h 218"/>
                  <a:gd name="T110" fmla="*/ 59 w 176"/>
                  <a:gd name="T111" fmla="*/ 76 h 218"/>
                  <a:gd name="T112" fmla="*/ 59 w 176"/>
                  <a:gd name="T113" fmla="*/ 82 h 218"/>
                  <a:gd name="T114" fmla="*/ 59 w 176"/>
                  <a:gd name="T115" fmla="*/ 94 h 218"/>
                  <a:gd name="T116" fmla="*/ 53 w 176"/>
                  <a:gd name="T117" fmla="*/ 10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6" h="218">
                    <a:moveTo>
                      <a:pt x="94" y="12"/>
                    </a:moveTo>
                    <a:lnTo>
                      <a:pt x="94" y="6"/>
                    </a:lnTo>
                    <a:lnTo>
                      <a:pt x="106" y="0"/>
                    </a:lnTo>
                    <a:lnTo>
                      <a:pt x="112" y="18"/>
                    </a:lnTo>
                    <a:lnTo>
                      <a:pt x="123" y="18"/>
                    </a:lnTo>
                    <a:lnTo>
                      <a:pt x="129" y="6"/>
                    </a:lnTo>
                    <a:lnTo>
                      <a:pt x="147" y="12"/>
                    </a:lnTo>
                    <a:lnTo>
                      <a:pt x="153" y="18"/>
                    </a:lnTo>
                    <a:lnTo>
                      <a:pt x="159" y="18"/>
                    </a:lnTo>
                    <a:lnTo>
                      <a:pt x="165" y="18"/>
                    </a:lnTo>
                    <a:lnTo>
                      <a:pt x="159" y="29"/>
                    </a:lnTo>
                    <a:lnTo>
                      <a:pt x="165" y="41"/>
                    </a:lnTo>
                    <a:lnTo>
                      <a:pt x="153" y="59"/>
                    </a:lnTo>
                    <a:lnTo>
                      <a:pt x="135" y="76"/>
                    </a:lnTo>
                    <a:lnTo>
                      <a:pt x="129" y="88"/>
                    </a:lnTo>
                    <a:lnTo>
                      <a:pt x="135" y="100"/>
                    </a:lnTo>
                    <a:lnTo>
                      <a:pt x="147" y="106"/>
                    </a:lnTo>
                    <a:lnTo>
                      <a:pt x="147" y="129"/>
                    </a:lnTo>
                    <a:lnTo>
                      <a:pt x="165" y="147"/>
                    </a:lnTo>
                    <a:lnTo>
                      <a:pt x="171" y="153"/>
                    </a:lnTo>
                    <a:lnTo>
                      <a:pt x="176" y="177"/>
                    </a:lnTo>
                    <a:lnTo>
                      <a:pt x="165" y="188"/>
                    </a:lnTo>
                    <a:lnTo>
                      <a:pt x="159" y="183"/>
                    </a:lnTo>
                    <a:lnTo>
                      <a:pt x="159" y="188"/>
                    </a:lnTo>
                    <a:lnTo>
                      <a:pt x="153" y="200"/>
                    </a:lnTo>
                    <a:lnTo>
                      <a:pt x="135" y="200"/>
                    </a:lnTo>
                    <a:lnTo>
                      <a:pt x="135" y="194"/>
                    </a:lnTo>
                    <a:lnTo>
                      <a:pt x="123" y="188"/>
                    </a:lnTo>
                    <a:lnTo>
                      <a:pt x="112" y="200"/>
                    </a:lnTo>
                    <a:lnTo>
                      <a:pt x="100" y="200"/>
                    </a:lnTo>
                    <a:lnTo>
                      <a:pt x="94" y="206"/>
                    </a:lnTo>
                    <a:lnTo>
                      <a:pt x="82" y="206"/>
                    </a:lnTo>
                    <a:lnTo>
                      <a:pt x="65" y="218"/>
                    </a:lnTo>
                    <a:lnTo>
                      <a:pt x="65" y="212"/>
                    </a:lnTo>
                    <a:lnTo>
                      <a:pt x="53" y="206"/>
                    </a:lnTo>
                    <a:lnTo>
                      <a:pt x="23" y="206"/>
                    </a:lnTo>
                    <a:lnTo>
                      <a:pt x="23" y="188"/>
                    </a:lnTo>
                    <a:lnTo>
                      <a:pt x="29" y="177"/>
                    </a:lnTo>
                    <a:lnTo>
                      <a:pt x="35" y="171"/>
                    </a:lnTo>
                    <a:lnTo>
                      <a:pt x="23" y="165"/>
                    </a:lnTo>
                    <a:lnTo>
                      <a:pt x="17" y="165"/>
                    </a:lnTo>
                    <a:lnTo>
                      <a:pt x="12" y="153"/>
                    </a:lnTo>
                    <a:lnTo>
                      <a:pt x="6" y="153"/>
                    </a:lnTo>
                    <a:lnTo>
                      <a:pt x="12" y="135"/>
                    </a:lnTo>
                    <a:lnTo>
                      <a:pt x="17" y="135"/>
                    </a:lnTo>
                    <a:lnTo>
                      <a:pt x="17" y="129"/>
                    </a:lnTo>
                    <a:lnTo>
                      <a:pt x="17" y="124"/>
                    </a:lnTo>
                    <a:lnTo>
                      <a:pt x="12" y="124"/>
                    </a:lnTo>
                    <a:lnTo>
                      <a:pt x="12" y="118"/>
                    </a:lnTo>
                    <a:lnTo>
                      <a:pt x="12" y="100"/>
                    </a:lnTo>
                    <a:lnTo>
                      <a:pt x="12" y="94"/>
                    </a:lnTo>
                    <a:lnTo>
                      <a:pt x="0" y="88"/>
                    </a:lnTo>
                    <a:lnTo>
                      <a:pt x="6" y="71"/>
                    </a:lnTo>
                    <a:lnTo>
                      <a:pt x="29" y="76"/>
                    </a:lnTo>
                    <a:lnTo>
                      <a:pt x="35" y="71"/>
                    </a:lnTo>
                    <a:lnTo>
                      <a:pt x="41" y="59"/>
                    </a:lnTo>
                    <a:lnTo>
                      <a:pt x="65" y="47"/>
                    </a:lnTo>
                    <a:lnTo>
                      <a:pt x="82" y="47"/>
                    </a:lnTo>
                    <a:lnTo>
                      <a:pt x="76" y="18"/>
                    </a:lnTo>
                    <a:lnTo>
                      <a:pt x="94" y="12"/>
                    </a:lnTo>
                    <a:lnTo>
                      <a:pt x="94" y="12"/>
                    </a:lnTo>
                    <a:close/>
                    <a:moveTo>
                      <a:pt x="53" y="100"/>
                    </a:moveTo>
                    <a:lnTo>
                      <a:pt x="53" y="112"/>
                    </a:lnTo>
                    <a:lnTo>
                      <a:pt x="53" y="112"/>
                    </a:lnTo>
                    <a:lnTo>
                      <a:pt x="53" y="118"/>
                    </a:lnTo>
                    <a:lnTo>
                      <a:pt x="53" y="124"/>
                    </a:lnTo>
                    <a:lnTo>
                      <a:pt x="53" y="124"/>
                    </a:lnTo>
                    <a:lnTo>
                      <a:pt x="53" y="129"/>
                    </a:lnTo>
                    <a:lnTo>
                      <a:pt x="59" y="129"/>
                    </a:lnTo>
                    <a:lnTo>
                      <a:pt x="59" y="129"/>
                    </a:lnTo>
                    <a:lnTo>
                      <a:pt x="59" y="135"/>
                    </a:lnTo>
                    <a:lnTo>
                      <a:pt x="59" y="141"/>
                    </a:lnTo>
                    <a:lnTo>
                      <a:pt x="70" y="141"/>
                    </a:lnTo>
                    <a:lnTo>
                      <a:pt x="76" y="141"/>
                    </a:lnTo>
                    <a:lnTo>
                      <a:pt x="76" y="141"/>
                    </a:lnTo>
                    <a:lnTo>
                      <a:pt x="76" y="135"/>
                    </a:lnTo>
                    <a:lnTo>
                      <a:pt x="82" y="141"/>
                    </a:lnTo>
                    <a:lnTo>
                      <a:pt x="94" y="141"/>
                    </a:lnTo>
                    <a:lnTo>
                      <a:pt x="94" y="129"/>
                    </a:lnTo>
                    <a:lnTo>
                      <a:pt x="94" y="129"/>
                    </a:lnTo>
                    <a:lnTo>
                      <a:pt x="88" y="129"/>
                    </a:lnTo>
                    <a:lnTo>
                      <a:pt x="82" y="124"/>
                    </a:lnTo>
                    <a:lnTo>
                      <a:pt x="82" y="118"/>
                    </a:lnTo>
                    <a:lnTo>
                      <a:pt x="88" y="118"/>
                    </a:lnTo>
                    <a:lnTo>
                      <a:pt x="94" y="124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100" y="112"/>
                    </a:lnTo>
                    <a:lnTo>
                      <a:pt x="100" y="112"/>
                    </a:lnTo>
                    <a:lnTo>
                      <a:pt x="106" y="106"/>
                    </a:lnTo>
                    <a:lnTo>
                      <a:pt x="106" y="112"/>
                    </a:lnTo>
                    <a:lnTo>
                      <a:pt x="106" y="106"/>
                    </a:lnTo>
                    <a:lnTo>
                      <a:pt x="106" y="106"/>
                    </a:lnTo>
                    <a:lnTo>
                      <a:pt x="106" y="106"/>
                    </a:lnTo>
                    <a:lnTo>
                      <a:pt x="106" y="100"/>
                    </a:lnTo>
                    <a:lnTo>
                      <a:pt x="100" y="100"/>
                    </a:lnTo>
                    <a:lnTo>
                      <a:pt x="94" y="100"/>
                    </a:lnTo>
                    <a:lnTo>
                      <a:pt x="94" y="94"/>
                    </a:lnTo>
                    <a:lnTo>
                      <a:pt x="88" y="100"/>
                    </a:lnTo>
                    <a:lnTo>
                      <a:pt x="82" y="100"/>
                    </a:lnTo>
                    <a:lnTo>
                      <a:pt x="82" y="94"/>
                    </a:lnTo>
                    <a:lnTo>
                      <a:pt x="82" y="94"/>
                    </a:lnTo>
                    <a:lnTo>
                      <a:pt x="76" y="88"/>
                    </a:lnTo>
                    <a:lnTo>
                      <a:pt x="76" y="88"/>
                    </a:lnTo>
                    <a:lnTo>
                      <a:pt x="76" y="82"/>
                    </a:lnTo>
                    <a:lnTo>
                      <a:pt x="82" y="82"/>
                    </a:lnTo>
                    <a:lnTo>
                      <a:pt x="76" y="76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5" y="76"/>
                    </a:lnTo>
                    <a:lnTo>
                      <a:pt x="59" y="76"/>
                    </a:lnTo>
                    <a:lnTo>
                      <a:pt x="59" y="82"/>
                    </a:lnTo>
                    <a:lnTo>
                      <a:pt x="59" y="82"/>
                    </a:lnTo>
                    <a:lnTo>
                      <a:pt x="59" y="88"/>
                    </a:lnTo>
                    <a:lnTo>
                      <a:pt x="59" y="94"/>
                    </a:lnTo>
                    <a:lnTo>
                      <a:pt x="59" y="94"/>
                    </a:lnTo>
                    <a:lnTo>
                      <a:pt x="53" y="100"/>
                    </a:lnTo>
                    <a:lnTo>
                      <a:pt x="53" y="100"/>
                    </a:lnTo>
                    <a:close/>
                  </a:path>
                </a:pathLst>
              </a:custGeom>
              <a:solidFill>
                <a:srgbClr val="FFFFCC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4" name="Freeform 653">
                <a:extLst>
                  <a:ext uri="{FF2B5EF4-FFF2-40B4-BE49-F238E27FC236}">
                    <a16:creationId xmlns:a16="http://schemas.microsoft.com/office/drawing/2014/main" id="{5A759EE7-9F6F-4AC1-8026-A0FBA1B91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0050" y="3979863"/>
                <a:ext cx="84138" cy="92075"/>
              </a:xfrm>
              <a:custGeom>
                <a:avLst/>
                <a:gdLst>
                  <a:gd name="T0" fmla="*/ 53 w 53"/>
                  <a:gd name="T1" fmla="*/ 53 h 58"/>
                  <a:gd name="T2" fmla="*/ 41 w 53"/>
                  <a:gd name="T3" fmla="*/ 47 h 58"/>
                  <a:gd name="T4" fmla="*/ 24 w 53"/>
                  <a:gd name="T5" fmla="*/ 58 h 58"/>
                  <a:gd name="T6" fmla="*/ 18 w 53"/>
                  <a:gd name="T7" fmla="*/ 47 h 58"/>
                  <a:gd name="T8" fmla="*/ 0 w 53"/>
                  <a:gd name="T9" fmla="*/ 53 h 58"/>
                  <a:gd name="T10" fmla="*/ 0 w 53"/>
                  <a:gd name="T11" fmla="*/ 35 h 58"/>
                  <a:gd name="T12" fmla="*/ 12 w 53"/>
                  <a:gd name="T13" fmla="*/ 23 h 58"/>
                  <a:gd name="T14" fmla="*/ 6 w 53"/>
                  <a:gd name="T15" fmla="*/ 17 h 58"/>
                  <a:gd name="T16" fmla="*/ 6 w 53"/>
                  <a:gd name="T17" fmla="*/ 11 h 58"/>
                  <a:gd name="T18" fmla="*/ 12 w 53"/>
                  <a:gd name="T19" fmla="*/ 0 h 58"/>
                  <a:gd name="T20" fmla="*/ 18 w 53"/>
                  <a:gd name="T21" fmla="*/ 0 h 58"/>
                  <a:gd name="T22" fmla="*/ 18 w 53"/>
                  <a:gd name="T23" fmla="*/ 0 h 58"/>
                  <a:gd name="T24" fmla="*/ 30 w 53"/>
                  <a:gd name="T25" fmla="*/ 0 h 58"/>
                  <a:gd name="T26" fmla="*/ 36 w 53"/>
                  <a:gd name="T27" fmla="*/ 0 h 58"/>
                  <a:gd name="T28" fmla="*/ 36 w 53"/>
                  <a:gd name="T29" fmla="*/ 0 h 58"/>
                  <a:gd name="T30" fmla="*/ 41 w 53"/>
                  <a:gd name="T31" fmla="*/ 5 h 58"/>
                  <a:gd name="T32" fmla="*/ 41 w 53"/>
                  <a:gd name="T33" fmla="*/ 29 h 58"/>
                  <a:gd name="T34" fmla="*/ 47 w 53"/>
                  <a:gd name="T35" fmla="*/ 35 h 58"/>
                  <a:gd name="T36" fmla="*/ 47 w 53"/>
                  <a:gd name="T37" fmla="*/ 41 h 58"/>
                  <a:gd name="T38" fmla="*/ 53 w 53"/>
                  <a:gd name="T39" fmla="*/ 5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58">
                    <a:moveTo>
                      <a:pt x="53" y="53"/>
                    </a:moveTo>
                    <a:lnTo>
                      <a:pt x="41" y="47"/>
                    </a:lnTo>
                    <a:lnTo>
                      <a:pt x="24" y="58"/>
                    </a:lnTo>
                    <a:lnTo>
                      <a:pt x="18" y="47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1" y="5"/>
                    </a:lnTo>
                    <a:lnTo>
                      <a:pt x="41" y="29"/>
                    </a:lnTo>
                    <a:lnTo>
                      <a:pt x="47" y="35"/>
                    </a:lnTo>
                    <a:lnTo>
                      <a:pt x="47" y="41"/>
                    </a:lnTo>
                    <a:lnTo>
                      <a:pt x="53" y="53"/>
                    </a:lnTo>
                    <a:close/>
                  </a:path>
                </a:pathLst>
              </a:custGeom>
              <a:solidFill>
                <a:srgbClr val="FFFFCC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5" name="Freeform 637">
                <a:extLst>
                  <a:ext uri="{FF2B5EF4-FFF2-40B4-BE49-F238E27FC236}">
                    <a16:creationId xmlns:a16="http://schemas.microsoft.com/office/drawing/2014/main" id="{CB3BECCD-266C-4BD1-B52E-1FF9C0DFE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7275" y="3109912"/>
                <a:ext cx="581025" cy="579438"/>
              </a:xfrm>
              <a:custGeom>
                <a:avLst/>
                <a:gdLst>
                  <a:gd name="T0" fmla="*/ 18 w 366"/>
                  <a:gd name="T1" fmla="*/ 212 h 365"/>
                  <a:gd name="T2" fmla="*/ 42 w 366"/>
                  <a:gd name="T3" fmla="*/ 206 h 365"/>
                  <a:gd name="T4" fmla="*/ 65 w 366"/>
                  <a:gd name="T5" fmla="*/ 188 h 365"/>
                  <a:gd name="T6" fmla="*/ 77 w 366"/>
                  <a:gd name="T7" fmla="*/ 212 h 365"/>
                  <a:gd name="T8" fmla="*/ 118 w 366"/>
                  <a:gd name="T9" fmla="*/ 194 h 365"/>
                  <a:gd name="T10" fmla="*/ 118 w 366"/>
                  <a:gd name="T11" fmla="*/ 182 h 365"/>
                  <a:gd name="T12" fmla="*/ 136 w 366"/>
                  <a:gd name="T13" fmla="*/ 182 h 365"/>
                  <a:gd name="T14" fmla="*/ 159 w 366"/>
                  <a:gd name="T15" fmla="*/ 165 h 365"/>
                  <a:gd name="T16" fmla="*/ 159 w 366"/>
                  <a:gd name="T17" fmla="*/ 153 h 365"/>
                  <a:gd name="T18" fmla="*/ 148 w 366"/>
                  <a:gd name="T19" fmla="*/ 129 h 365"/>
                  <a:gd name="T20" fmla="*/ 148 w 366"/>
                  <a:gd name="T21" fmla="*/ 82 h 365"/>
                  <a:gd name="T22" fmla="*/ 130 w 366"/>
                  <a:gd name="T23" fmla="*/ 59 h 365"/>
                  <a:gd name="T24" fmla="*/ 118 w 366"/>
                  <a:gd name="T25" fmla="*/ 53 h 365"/>
                  <a:gd name="T26" fmla="*/ 136 w 366"/>
                  <a:gd name="T27" fmla="*/ 41 h 365"/>
                  <a:gd name="T28" fmla="*/ 154 w 366"/>
                  <a:gd name="T29" fmla="*/ 23 h 365"/>
                  <a:gd name="T30" fmla="*/ 207 w 366"/>
                  <a:gd name="T31" fmla="*/ 6 h 365"/>
                  <a:gd name="T32" fmla="*/ 218 w 366"/>
                  <a:gd name="T33" fmla="*/ 0 h 365"/>
                  <a:gd name="T34" fmla="*/ 260 w 366"/>
                  <a:gd name="T35" fmla="*/ 11 h 365"/>
                  <a:gd name="T36" fmla="*/ 277 w 366"/>
                  <a:gd name="T37" fmla="*/ 11 h 365"/>
                  <a:gd name="T38" fmla="*/ 289 w 366"/>
                  <a:gd name="T39" fmla="*/ 59 h 365"/>
                  <a:gd name="T40" fmla="*/ 307 w 366"/>
                  <a:gd name="T41" fmla="*/ 106 h 365"/>
                  <a:gd name="T42" fmla="*/ 348 w 366"/>
                  <a:gd name="T43" fmla="*/ 206 h 365"/>
                  <a:gd name="T44" fmla="*/ 360 w 366"/>
                  <a:gd name="T45" fmla="*/ 235 h 365"/>
                  <a:gd name="T46" fmla="*/ 366 w 366"/>
                  <a:gd name="T47" fmla="*/ 294 h 365"/>
                  <a:gd name="T48" fmla="*/ 366 w 366"/>
                  <a:gd name="T49" fmla="*/ 318 h 365"/>
                  <a:gd name="T50" fmla="*/ 360 w 366"/>
                  <a:gd name="T51" fmla="*/ 341 h 365"/>
                  <a:gd name="T52" fmla="*/ 330 w 366"/>
                  <a:gd name="T53" fmla="*/ 330 h 365"/>
                  <a:gd name="T54" fmla="*/ 301 w 366"/>
                  <a:gd name="T55" fmla="*/ 330 h 365"/>
                  <a:gd name="T56" fmla="*/ 289 w 366"/>
                  <a:gd name="T57" fmla="*/ 324 h 365"/>
                  <a:gd name="T58" fmla="*/ 283 w 366"/>
                  <a:gd name="T59" fmla="*/ 318 h 365"/>
                  <a:gd name="T60" fmla="*/ 271 w 366"/>
                  <a:gd name="T61" fmla="*/ 312 h 365"/>
                  <a:gd name="T62" fmla="*/ 260 w 366"/>
                  <a:gd name="T63" fmla="*/ 312 h 365"/>
                  <a:gd name="T64" fmla="*/ 248 w 366"/>
                  <a:gd name="T65" fmla="*/ 312 h 365"/>
                  <a:gd name="T66" fmla="*/ 242 w 366"/>
                  <a:gd name="T67" fmla="*/ 318 h 365"/>
                  <a:gd name="T68" fmla="*/ 224 w 366"/>
                  <a:gd name="T69" fmla="*/ 335 h 365"/>
                  <a:gd name="T70" fmla="*/ 224 w 366"/>
                  <a:gd name="T71" fmla="*/ 347 h 365"/>
                  <a:gd name="T72" fmla="*/ 183 w 366"/>
                  <a:gd name="T73" fmla="*/ 341 h 365"/>
                  <a:gd name="T74" fmla="*/ 148 w 366"/>
                  <a:gd name="T75" fmla="*/ 341 h 365"/>
                  <a:gd name="T76" fmla="*/ 118 w 366"/>
                  <a:gd name="T77" fmla="*/ 335 h 365"/>
                  <a:gd name="T78" fmla="*/ 112 w 366"/>
                  <a:gd name="T79" fmla="*/ 353 h 365"/>
                  <a:gd name="T80" fmla="*/ 95 w 366"/>
                  <a:gd name="T81" fmla="*/ 359 h 365"/>
                  <a:gd name="T82" fmla="*/ 71 w 366"/>
                  <a:gd name="T83" fmla="*/ 347 h 365"/>
                  <a:gd name="T84" fmla="*/ 59 w 366"/>
                  <a:gd name="T85" fmla="*/ 341 h 365"/>
                  <a:gd name="T86" fmla="*/ 65 w 366"/>
                  <a:gd name="T87" fmla="*/ 330 h 365"/>
                  <a:gd name="T88" fmla="*/ 77 w 366"/>
                  <a:gd name="T89" fmla="*/ 318 h 365"/>
                  <a:gd name="T90" fmla="*/ 77 w 366"/>
                  <a:gd name="T91" fmla="*/ 294 h 365"/>
                  <a:gd name="T92" fmla="*/ 95 w 366"/>
                  <a:gd name="T93" fmla="*/ 277 h 365"/>
                  <a:gd name="T94" fmla="*/ 89 w 366"/>
                  <a:gd name="T95" fmla="*/ 271 h 365"/>
                  <a:gd name="T96" fmla="*/ 71 w 366"/>
                  <a:gd name="T97" fmla="*/ 253 h 365"/>
                  <a:gd name="T98" fmla="*/ 48 w 366"/>
                  <a:gd name="T99" fmla="*/ 241 h 365"/>
                  <a:gd name="T100" fmla="*/ 30 w 366"/>
                  <a:gd name="T101" fmla="*/ 259 h 365"/>
                  <a:gd name="T102" fmla="*/ 12 w 366"/>
                  <a:gd name="T103" fmla="*/ 247 h 365"/>
                  <a:gd name="T104" fmla="*/ 0 w 366"/>
                  <a:gd name="T105" fmla="*/ 224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6" h="365">
                    <a:moveTo>
                      <a:pt x="0" y="212"/>
                    </a:moveTo>
                    <a:lnTo>
                      <a:pt x="18" y="212"/>
                    </a:lnTo>
                    <a:lnTo>
                      <a:pt x="36" y="218"/>
                    </a:lnTo>
                    <a:lnTo>
                      <a:pt x="42" y="206"/>
                    </a:lnTo>
                    <a:lnTo>
                      <a:pt x="59" y="188"/>
                    </a:lnTo>
                    <a:lnTo>
                      <a:pt x="65" y="188"/>
                    </a:lnTo>
                    <a:lnTo>
                      <a:pt x="65" y="194"/>
                    </a:lnTo>
                    <a:lnTo>
                      <a:pt x="77" y="212"/>
                    </a:lnTo>
                    <a:lnTo>
                      <a:pt x="101" y="206"/>
                    </a:lnTo>
                    <a:lnTo>
                      <a:pt x="118" y="194"/>
                    </a:lnTo>
                    <a:lnTo>
                      <a:pt x="118" y="182"/>
                    </a:lnTo>
                    <a:lnTo>
                      <a:pt x="118" y="182"/>
                    </a:lnTo>
                    <a:lnTo>
                      <a:pt x="124" y="182"/>
                    </a:lnTo>
                    <a:lnTo>
                      <a:pt x="136" y="182"/>
                    </a:lnTo>
                    <a:lnTo>
                      <a:pt x="154" y="170"/>
                    </a:lnTo>
                    <a:lnTo>
                      <a:pt x="159" y="165"/>
                    </a:lnTo>
                    <a:lnTo>
                      <a:pt x="159" y="165"/>
                    </a:lnTo>
                    <a:lnTo>
                      <a:pt x="159" y="153"/>
                    </a:lnTo>
                    <a:lnTo>
                      <a:pt x="159" y="141"/>
                    </a:lnTo>
                    <a:lnTo>
                      <a:pt x="148" y="129"/>
                    </a:lnTo>
                    <a:lnTo>
                      <a:pt x="148" y="94"/>
                    </a:lnTo>
                    <a:lnTo>
                      <a:pt x="148" y="82"/>
                    </a:lnTo>
                    <a:lnTo>
                      <a:pt x="136" y="76"/>
                    </a:lnTo>
                    <a:lnTo>
                      <a:pt x="130" y="59"/>
                    </a:lnTo>
                    <a:lnTo>
                      <a:pt x="118" y="53"/>
                    </a:lnTo>
                    <a:lnTo>
                      <a:pt x="118" y="53"/>
                    </a:lnTo>
                    <a:lnTo>
                      <a:pt x="130" y="47"/>
                    </a:lnTo>
                    <a:lnTo>
                      <a:pt x="136" y="41"/>
                    </a:lnTo>
                    <a:lnTo>
                      <a:pt x="148" y="35"/>
                    </a:lnTo>
                    <a:lnTo>
                      <a:pt x="154" y="23"/>
                    </a:lnTo>
                    <a:lnTo>
                      <a:pt x="189" y="6"/>
                    </a:lnTo>
                    <a:lnTo>
                      <a:pt x="207" y="6"/>
                    </a:lnTo>
                    <a:lnTo>
                      <a:pt x="212" y="6"/>
                    </a:lnTo>
                    <a:lnTo>
                      <a:pt x="218" y="0"/>
                    </a:lnTo>
                    <a:lnTo>
                      <a:pt x="236" y="11"/>
                    </a:lnTo>
                    <a:lnTo>
                      <a:pt x="260" y="11"/>
                    </a:lnTo>
                    <a:lnTo>
                      <a:pt x="271" y="6"/>
                    </a:lnTo>
                    <a:lnTo>
                      <a:pt x="277" y="11"/>
                    </a:lnTo>
                    <a:lnTo>
                      <a:pt x="283" y="17"/>
                    </a:lnTo>
                    <a:lnTo>
                      <a:pt x="289" y="59"/>
                    </a:lnTo>
                    <a:lnTo>
                      <a:pt x="295" y="82"/>
                    </a:lnTo>
                    <a:lnTo>
                      <a:pt x="307" y="106"/>
                    </a:lnTo>
                    <a:lnTo>
                      <a:pt x="336" y="200"/>
                    </a:lnTo>
                    <a:lnTo>
                      <a:pt x="348" y="206"/>
                    </a:lnTo>
                    <a:lnTo>
                      <a:pt x="348" y="218"/>
                    </a:lnTo>
                    <a:lnTo>
                      <a:pt x="360" y="235"/>
                    </a:lnTo>
                    <a:lnTo>
                      <a:pt x="354" y="265"/>
                    </a:lnTo>
                    <a:lnTo>
                      <a:pt x="366" y="294"/>
                    </a:lnTo>
                    <a:lnTo>
                      <a:pt x="366" y="312"/>
                    </a:lnTo>
                    <a:lnTo>
                      <a:pt x="366" y="318"/>
                    </a:lnTo>
                    <a:lnTo>
                      <a:pt x="360" y="330"/>
                    </a:lnTo>
                    <a:lnTo>
                      <a:pt x="360" y="341"/>
                    </a:lnTo>
                    <a:lnTo>
                      <a:pt x="336" y="335"/>
                    </a:lnTo>
                    <a:lnTo>
                      <a:pt x="330" y="330"/>
                    </a:lnTo>
                    <a:lnTo>
                      <a:pt x="313" y="324"/>
                    </a:lnTo>
                    <a:lnTo>
                      <a:pt x="301" y="330"/>
                    </a:lnTo>
                    <a:lnTo>
                      <a:pt x="289" y="330"/>
                    </a:lnTo>
                    <a:lnTo>
                      <a:pt x="289" y="324"/>
                    </a:lnTo>
                    <a:lnTo>
                      <a:pt x="289" y="318"/>
                    </a:lnTo>
                    <a:lnTo>
                      <a:pt x="283" y="318"/>
                    </a:lnTo>
                    <a:lnTo>
                      <a:pt x="277" y="318"/>
                    </a:lnTo>
                    <a:lnTo>
                      <a:pt x="271" y="312"/>
                    </a:lnTo>
                    <a:lnTo>
                      <a:pt x="260" y="312"/>
                    </a:lnTo>
                    <a:lnTo>
                      <a:pt x="260" y="312"/>
                    </a:lnTo>
                    <a:lnTo>
                      <a:pt x="254" y="306"/>
                    </a:lnTo>
                    <a:lnTo>
                      <a:pt x="248" y="312"/>
                    </a:lnTo>
                    <a:lnTo>
                      <a:pt x="242" y="312"/>
                    </a:lnTo>
                    <a:lnTo>
                      <a:pt x="242" y="318"/>
                    </a:lnTo>
                    <a:lnTo>
                      <a:pt x="224" y="318"/>
                    </a:lnTo>
                    <a:lnTo>
                      <a:pt x="224" y="335"/>
                    </a:lnTo>
                    <a:lnTo>
                      <a:pt x="230" y="341"/>
                    </a:lnTo>
                    <a:lnTo>
                      <a:pt x="224" y="347"/>
                    </a:lnTo>
                    <a:lnTo>
                      <a:pt x="212" y="347"/>
                    </a:lnTo>
                    <a:lnTo>
                      <a:pt x="183" y="341"/>
                    </a:lnTo>
                    <a:lnTo>
                      <a:pt x="171" y="335"/>
                    </a:lnTo>
                    <a:lnTo>
                      <a:pt x="148" y="341"/>
                    </a:lnTo>
                    <a:lnTo>
                      <a:pt x="118" y="335"/>
                    </a:lnTo>
                    <a:lnTo>
                      <a:pt x="118" y="335"/>
                    </a:lnTo>
                    <a:lnTo>
                      <a:pt x="118" y="347"/>
                    </a:lnTo>
                    <a:lnTo>
                      <a:pt x="112" y="353"/>
                    </a:lnTo>
                    <a:lnTo>
                      <a:pt x="101" y="353"/>
                    </a:lnTo>
                    <a:lnTo>
                      <a:pt x="95" y="359"/>
                    </a:lnTo>
                    <a:lnTo>
                      <a:pt x="71" y="365"/>
                    </a:lnTo>
                    <a:lnTo>
                      <a:pt x="71" y="347"/>
                    </a:lnTo>
                    <a:lnTo>
                      <a:pt x="65" y="341"/>
                    </a:lnTo>
                    <a:lnTo>
                      <a:pt x="59" y="341"/>
                    </a:lnTo>
                    <a:lnTo>
                      <a:pt x="59" y="335"/>
                    </a:lnTo>
                    <a:lnTo>
                      <a:pt x="65" y="330"/>
                    </a:lnTo>
                    <a:lnTo>
                      <a:pt x="77" y="330"/>
                    </a:lnTo>
                    <a:lnTo>
                      <a:pt x="77" y="318"/>
                    </a:lnTo>
                    <a:lnTo>
                      <a:pt x="77" y="312"/>
                    </a:lnTo>
                    <a:lnTo>
                      <a:pt x="77" y="294"/>
                    </a:lnTo>
                    <a:lnTo>
                      <a:pt x="83" y="288"/>
                    </a:lnTo>
                    <a:lnTo>
                      <a:pt x="95" y="277"/>
                    </a:lnTo>
                    <a:lnTo>
                      <a:pt x="101" y="271"/>
                    </a:lnTo>
                    <a:lnTo>
                      <a:pt x="89" y="271"/>
                    </a:lnTo>
                    <a:lnTo>
                      <a:pt x="83" y="253"/>
                    </a:lnTo>
                    <a:lnTo>
                      <a:pt x="71" y="253"/>
                    </a:lnTo>
                    <a:lnTo>
                      <a:pt x="65" y="253"/>
                    </a:lnTo>
                    <a:lnTo>
                      <a:pt x="48" y="241"/>
                    </a:lnTo>
                    <a:lnTo>
                      <a:pt x="42" y="247"/>
                    </a:lnTo>
                    <a:lnTo>
                      <a:pt x="30" y="259"/>
                    </a:lnTo>
                    <a:lnTo>
                      <a:pt x="24" y="259"/>
                    </a:lnTo>
                    <a:lnTo>
                      <a:pt x="12" y="247"/>
                    </a:lnTo>
                    <a:lnTo>
                      <a:pt x="6" y="235"/>
                    </a:lnTo>
                    <a:lnTo>
                      <a:pt x="0" y="224"/>
                    </a:lnTo>
                    <a:lnTo>
                      <a:pt x="0" y="21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6" name="Freeform 639">
                <a:extLst>
                  <a:ext uri="{FF2B5EF4-FFF2-40B4-BE49-F238E27FC236}">
                    <a16:creationId xmlns:a16="http://schemas.microsoft.com/office/drawing/2014/main" id="{9C5E7324-68D7-4903-AE24-E0015EFF7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7100" y="2651125"/>
                <a:ext cx="569913" cy="804863"/>
              </a:xfrm>
              <a:custGeom>
                <a:avLst/>
                <a:gdLst>
                  <a:gd name="T0" fmla="*/ 77 w 359"/>
                  <a:gd name="T1" fmla="*/ 495 h 507"/>
                  <a:gd name="T2" fmla="*/ 88 w 359"/>
                  <a:gd name="T3" fmla="*/ 448 h 507"/>
                  <a:gd name="T4" fmla="*/ 53 w 359"/>
                  <a:gd name="T5" fmla="*/ 424 h 507"/>
                  <a:gd name="T6" fmla="*/ 41 w 359"/>
                  <a:gd name="T7" fmla="*/ 424 h 507"/>
                  <a:gd name="T8" fmla="*/ 29 w 359"/>
                  <a:gd name="T9" fmla="*/ 395 h 507"/>
                  <a:gd name="T10" fmla="*/ 24 w 359"/>
                  <a:gd name="T11" fmla="*/ 371 h 507"/>
                  <a:gd name="T12" fmla="*/ 6 w 359"/>
                  <a:gd name="T13" fmla="*/ 371 h 507"/>
                  <a:gd name="T14" fmla="*/ 24 w 359"/>
                  <a:gd name="T15" fmla="*/ 342 h 507"/>
                  <a:gd name="T16" fmla="*/ 59 w 359"/>
                  <a:gd name="T17" fmla="*/ 318 h 507"/>
                  <a:gd name="T18" fmla="*/ 82 w 359"/>
                  <a:gd name="T19" fmla="*/ 300 h 507"/>
                  <a:gd name="T20" fmla="*/ 118 w 359"/>
                  <a:gd name="T21" fmla="*/ 289 h 507"/>
                  <a:gd name="T22" fmla="*/ 141 w 359"/>
                  <a:gd name="T23" fmla="*/ 271 h 507"/>
                  <a:gd name="T24" fmla="*/ 147 w 359"/>
                  <a:gd name="T25" fmla="*/ 242 h 507"/>
                  <a:gd name="T26" fmla="*/ 147 w 359"/>
                  <a:gd name="T27" fmla="*/ 194 h 507"/>
                  <a:gd name="T28" fmla="*/ 118 w 359"/>
                  <a:gd name="T29" fmla="*/ 147 h 507"/>
                  <a:gd name="T30" fmla="*/ 118 w 359"/>
                  <a:gd name="T31" fmla="*/ 112 h 507"/>
                  <a:gd name="T32" fmla="*/ 100 w 359"/>
                  <a:gd name="T33" fmla="*/ 71 h 507"/>
                  <a:gd name="T34" fmla="*/ 141 w 359"/>
                  <a:gd name="T35" fmla="*/ 53 h 507"/>
                  <a:gd name="T36" fmla="*/ 165 w 359"/>
                  <a:gd name="T37" fmla="*/ 41 h 507"/>
                  <a:gd name="T38" fmla="*/ 165 w 359"/>
                  <a:gd name="T39" fmla="*/ 18 h 507"/>
                  <a:gd name="T40" fmla="*/ 218 w 359"/>
                  <a:gd name="T41" fmla="*/ 12 h 507"/>
                  <a:gd name="T42" fmla="*/ 230 w 359"/>
                  <a:gd name="T43" fmla="*/ 35 h 507"/>
                  <a:gd name="T44" fmla="*/ 253 w 359"/>
                  <a:gd name="T45" fmla="*/ 41 h 507"/>
                  <a:gd name="T46" fmla="*/ 277 w 359"/>
                  <a:gd name="T47" fmla="*/ 65 h 507"/>
                  <a:gd name="T48" fmla="*/ 324 w 359"/>
                  <a:gd name="T49" fmla="*/ 94 h 507"/>
                  <a:gd name="T50" fmla="*/ 342 w 359"/>
                  <a:gd name="T51" fmla="*/ 124 h 507"/>
                  <a:gd name="T52" fmla="*/ 342 w 359"/>
                  <a:gd name="T53" fmla="*/ 165 h 507"/>
                  <a:gd name="T54" fmla="*/ 342 w 359"/>
                  <a:gd name="T55" fmla="*/ 194 h 507"/>
                  <a:gd name="T56" fmla="*/ 347 w 359"/>
                  <a:gd name="T57" fmla="*/ 230 h 507"/>
                  <a:gd name="T58" fmla="*/ 353 w 359"/>
                  <a:gd name="T59" fmla="*/ 236 h 507"/>
                  <a:gd name="T60" fmla="*/ 353 w 359"/>
                  <a:gd name="T61" fmla="*/ 242 h 507"/>
                  <a:gd name="T62" fmla="*/ 353 w 359"/>
                  <a:gd name="T63" fmla="*/ 259 h 507"/>
                  <a:gd name="T64" fmla="*/ 359 w 359"/>
                  <a:gd name="T65" fmla="*/ 289 h 507"/>
                  <a:gd name="T66" fmla="*/ 353 w 359"/>
                  <a:gd name="T67" fmla="*/ 295 h 507"/>
                  <a:gd name="T68" fmla="*/ 300 w 359"/>
                  <a:gd name="T69" fmla="*/ 289 h 507"/>
                  <a:gd name="T70" fmla="*/ 271 w 359"/>
                  <a:gd name="T71" fmla="*/ 295 h 507"/>
                  <a:gd name="T72" fmla="*/ 218 w 359"/>
                  <a:gd name="T73" fmla="*/ 330 h 507"/>
                  <a:gd name="T74" fmla="*/ 200 w 359"/>
                  <a:gd name="T75" fmla="*/ 342 h 507"/>
                  <a:gd name="T76" fmla="*/ 230 w 359"/>
                  <a:gd name="T77" fmla="*/ 371 h 507"/>
                  <a:gd name="T78" fmla="*/ 241 w 359"/>
                  <a:gd name="T79" fmla="*/ 430 h 507"/>
                  <a:gd name="T80" fmla="*/ 241 w 359"/>
                  <a:gd name="T81" fmla="*/ 454 h 507"/>
                  <a:gd name="T82" fmla="*/ 206 w 359"/>
                  <a:gd name="T83" fmla="*/ 471 h 507"/>
                  <a:gd name="T84" fmla="*/ 200 w 359"/>
                  <a:gd name="T85" fmla="*/ 483 h 507"/>
                  <a:gd name="T86" fmla="*/ 147 w 359"/>
                  <a:gd name="T87" fmla="*/ 483 h 507"/>
                  <a:gd name="T88" fmla="*/ 124 w 359"/>
                  <a:gd name="T89" fmla="*/ 495 h 507"/>
                  <a:gd name="T90" fmla="*/ 82 w 359"/>
                  <a:gd name="T91" fmla="*/ 501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9" h="507">
                    <a:moveTo>
                      <a:pt x="82" y="501"/>
                    </a:moveTo>
                    <a:lnTo>
                      <a:pt x="77" y="501"/>
                    </a:lnTo>
                    <a:lnTo>
                      <a:pt x="77" y="495"/>
                    </a:lnTo>
                    <a:lnTo>
                      <a:pt x="82" y="471"/>
                    </a:lnTo>
                    <a:lnTo>
                      <a:pt x="82" y="454"/>
                    </a:lnTo>
                    <a:lnTo>
                      <a:pt x="88" y="448"/>
                    </a:lnTo>
                    <a:lnTo>
                      <a:pt x="71" y="442"/>
                    </a:lnTo>
                    <a:lnTo>
                      <a:pt x="53" y="436"/>
                    </a:lnTo>
                    <a:lnTo>
                      <a:pt x="53" y="424"/>
                    </a:lnTo>
                    <a:lnTo>
                      <a:pt x="47" y="430"/>
                    </a:lnTo>
                    <a:lnTo>
                      <a:pt x="47" y="424"/>
                    </a:lnTo>
                    <a:lnTo>
                      <a:pt x="41" y="424"/>
                    </a:lnTo>
                    <a:lnTo>
                      <a:pt x="35" y="412"/>
                    </a:lnTo>
                    <a:lnTo>
                      <a:pt x="24" y="406"/>
                    </a:lnTo>
                    <a:lnTo>
                      <a:pt x="29" y="395"/>
                    </a:lnTo>
                    <a:lnTo>
                      <a:pt x="29" y="389"/>
                    </a:lnTo>
                    <a:lnTo>
                      <a:pt x="29" y="377"/>
                    </a:lnTo>
                    <a:lnTo>
                      <a:pt x="24" y="371"/>
                    </a:lnTo>
                    <a:lnTo>
                      <a:pt x="18" y="371"/>
                    </a:lnTo>
                    <a:lnTo>
                      <a:pt x="12" y="377"/>
                    </a:lnTo>
                    <a:lnTo>
                      <a:pt x="6" y="371"/>
                    </a:lnTo>
                    <a:lnTo>
                      <a:pt x="0" y="365"/>
                    </a:lnTo>
                    <a:lnTo>
                      <a:pt x="12" y="353"/>
                    </a:lnTo>
                    <a:lnTo>
                      <a:pt x="24" y="342"/>
                    </a:lnTo>
                    <a:lnTo>
                      <a:pt x="35" y="330"/>
                    </a:lnTo>
                    <a:lnTo>
                      <a:pt x="47" y="330"/>
                    </a:lnTo>
                    <a:lnTo>
                      <a:pt x="59" y="318"/>
                    </a:lnTo>
                    <a:lnTo>
                      <a:pt x="71" y="306"/>
                    </a:lnTo>
                    <a:lnTo>
                      <a:pt x="82" y="312"/>
                    </a:lnTo>
                    <a:lnTo>
                      <a:pt x="82" y="300"/>
                    </a:lnTo>
                    <a:lnTo>
                      <a:pt x="94" y="300"/>
                    </a:lnTo>
                    <a:lnTo>
                      <a:pt x="112" y="289"/>
                    </a:lnTo>
                    <a:lnTo>
                      <a:pt x="118" y="289"/>
                    </a:lnTo>
                    <a:lnTo>
                      <a:pt x="124" y="277"/>
                    </a:lnTo>
                    <a:lnTo>
                      <a:pt x="135" y="277"/>
                    </a:lnTo>
                    <a:lnTo>
                      <a:pt x="141" y="271"/>
                    </a:lnTo>
                    <a:lnTo>
                      <a:pt x="147" y="259"/>
                    </a:lnTo>
                    <a:lnTo>
                      <a:pt x="147" y="253"/>
                    </a:lnTo>
                    <a:lnTo>
                      <a:pt x="147" y="242"/>
                    </a:lnTo>
                    <a:lnTo>
                      <a:pt x="159" y="230"/>
                    </a:lnTo>
                    <a:lnTo>
                      <a:pt x="159" y="206"/>
                    </a:lnTo>
                    <a:lnTo>
                      <a:pt x="147" y="194"/>
                    </a:lnTo>
                    <a:lnTo>
                      <a:pt x="141" y="183"/>
                    </a:lnTo>
                    <a:lnTo>
                      <a:pt x="135" y="165"/>
                    </a:lnTo>
                    <a:lnTo>
                      <a:pt x="118" y="147"/>
                    </a:lnTo>
                    <a:lnTo>
                      <a:pt x="118" y="141"/>
                    </a:lnTo>
                    <a:lnTo>
                      <a:pt x="124" y="130"/>
                    </a:lnTo>
                    <a:lnTo>
                      <a:pt x="118" y="112"/>
                    </a:lnTo>
                    <a:lnTo>
                      <a:pt x="100" y="112"/>
                    </a:lnTo>
                    <a:lnTo>
                      <a:pt x="88" y="88"/>
                    </a:lnTo>
                    <a:lnTo>
                      <a:pt x="100" y="71"/>
                    </a:lnTo>
                    <a:lnTo>
                      <a:pt x="118" y="59"/>
                    </a:lnTo>
                    <a:lnTo>
                      <a:pt x="124" y="53"/>
                    </a:lnTo>
                    <a:lnTo>
                      <a:pt x="141" y="53"/>
                    </a:lnTo>
                    <a:lnTo>
                      <a:pt x="147" y="53"/>
                    </a:lnTo>
                    <a:lnTo>
                      <a:pt x="159" y="47"/>
                    </a:lnTo>
                    <a:lnTo>
                      <a:pt x="165" y="41"/>
                    </a:lnTo>
                    <a:lnTo>
                      <a:pt x="159" y="29"/>
                    </a:lnTo>
                    <a:lnTo>
                      <a:pt x="165" y="24"/>
                    </a:lnTo>
                    <a:lnTo>
                      <a:pt x="165" y="18"/>
                    </a:lnTo>
                    <a:lnTo>
                      <a:pt x="177" y="0"/>
                    </a:lnTo>
                    <a:lnTo>
                      <a:pt x="206" y="6"/>
                    </a:lnTo>
                    <a:lnTo>
                      <a:pt x="218" y="12"/>
                    </a:lnTo>
                    <a:lnTo>
                      <a:pt x="218" y="24"/>
                    </a:lnTo>
                    <a:lnTo>
                      <a:pt x="230" y="29"/>
                    </a:lnTo>
                    <a:lnTo>
                      <a:pt x="230" y="35"/>
                    </a:lnTo>
                    <a:lnTo>
                      <a:pt x="230" y="41"/>
                    </a:lnTo>
                    <a:lnTo>
                      <a:pt x="241" y="47"/>
                    </a:lnTo>
                    <a:lnTo>
                      <a:pt x="253" y="41"/>
                    </a:lnTo>
                    <a:lnTo>
                      <a:pt x="253" y="47"/>
                    </a:lnTo>
                    <a:lnTo>
                      <a:pt x="265" y="53"/>
                    </a:lnTo>
                    <a:lnTo>
                      <a:pt x="277" y="65"/>
                    </a:lnTo>
                    <a:lnTo>
                      <a:pt x="294" y="65"/>
                    </a:lnTo>
                    <a:lnTo>
                      <a:pt x="312" y="77"/>
                    </a:lnTo>
                    <a:lnTo>
                      <a:pt x="324" y="94"/>
                    </a:lnTo>
                    <a:lnTo>
                      <a:pt x="330" y="100"/>
                    </a:lnTo>
                    <a:lnTo>
                      <a:pt x="336" y="112"/>
                    </a:lnTo>
                    <a:lnTo>
                      <a:pt x="342" y="124"/>
                    </a:lnTo>
                    <a:lnTo>
                      <a:pt x="347" y="147"/>
                    </a:lnTo>
                    <a:lnTo>
                      <a:pt x="347" y="159"/>
                    </a:lnTo>
                    <a:lnTo>
                      <a:pt x="342" y="165"/>
                    </a:lnTo>
                    <a:lnTo>
                      <a:pt x="336" y="177"/>
                    </a:lnTo>
                    <a:lnTo>
                      <a:pt x="336" y="183"/>
                    </a:lnTo>
                    <a:lnTo>
                      <a:pt x="342" y="194"/>
                    </a:lnTo>
                    <a:lnTo>
                      <a:pt x="342" y="206"/>
                    </a:lnTo>
                    <a:lnTo>
                      <a:pt x="347" y="230"/>
                    </a:lnTo>
                    <a:lnTo>
                      <a:pt x="347" y="230"/>
                    </a:lnTo>
                    <a:lnTo>
                      <a:pt x="347" y="236"/>
                    </a:lnTo>
                    <a:lnTo>
                      <a:pt x="353" y="236"/>
                    </a:lnTo>
                    <a:lnTo>
                      <a:pt x="353" y="236"/>
                    </a:lnTo>
                    <a:lnTo>
                      <a:pt x="353" y="236"/>
                    </a:lnTo>
                    <a:lnTo>
                      <a:pt x="353" y="242"/>
                    </a:lnTo>
                    <a:lnTo>
                      <a:pt x="353" y="242"/>
                    </a:lnTo>
                    <a:lnTo>
                      <a:pt x="353" y="242"/>
                    </a:lnTo>
                    <a:lnTo>
                      <a:pt x="353" y="247"/>
                    </a:lnTo>
                    <a:lnTo>
                      <a:pt x="353" y="259"/>
                    </a:lnTo>
                    <a:lnTo>
                      <a:pt x="353" y="271"/>
                    </a:lnTo>
                    <a:lnTo>
                      <a:pt x="359" y="283"/>
                    </a:lnTo>
                    <a:lnTo>
                      <a:pt x="359" y="289"/>
                    </a:lnTo>
                    <a:lnTo>
                      <a:pt x="359" y="295"/>
                    </a:lnTo>
                    <a:lnTo>
                      <a:pt x="359" y="300"/>
                    </a:lnTo>
                    <a:lnTo>
                      <a:pt x="353" y="295"/>
                    </a:lnTo>
                    <a:lnTo>
                      <a:pt x="342" y="300"/>
                    </a:lnTo>
                    <a:lnTo>
                      <a:pt x="318" y="300"/>
                    </a:lnTo>
                    <a:lnTo>
                      <a:pt x="300" y="289"/>
                    </a:lnTo>
                    <a:lnTo>
                      <a:pt x="294" y="295"/>
                    </a:lnTo>
                    <a:lnTo>
                      <a:pt x="289" y="295"/>
                    </a:lnTo>
                    <a:lnTo>
                      <a:pt x="271" y="295"/>
                    </a:lnTo>
                    <a:lnTo>
                      <a:pt x="236" y="312"/>
                    </a:lnTo>
                    <a:lnTo>
                      <a:pt x="230" y="324"/>
                    </a:lnTo>
                    <a:lnTo>
                      <a:pt x="218" y="330"/>
                    </a:lnTo>
                    <a:lnTo>
                      <a:pt x="212" y="336"/>
                    </a:lnTo>
                    <a:lnTo>
                      <a:pt x="200" y="342"/>
                    </a:lnTo>
                    <a:lnTo>
                      <a:pt x="200" y="342"/>
                    </a:lnTo>
                    <a:lnTo>
                      <a:pt x="212" y="348"/>
                    </a:lnTo>
                    <a:lnTo>
                      <a:pt x="218" y="365"/>
                    </a:lnTo>
                    <a:lnTo>
                      <a:pt x="230" y="371"/>
                    </a:lnTo>
                    <a:lnTo>
                      <a:pt x="230" y="383"/>
                    </a:lnTo>
                    <a:lnTo>
                      <a:pt x="230" y="418"/>
                    </a:lnTo>
                    <a:lnTo>
                      <a:pt x="241" y="430"/>
                    </a:lnTo>
                    <a:lnTo>
                      <a:pt x="241" y="442"/>
                    </a:lnTo>
                    <a:lnTo>
                      <a:pt x="241" y="454"/>
                    </a:lnTo>
                    <a:lnTo>
                      <a:pt x="241" y="454"/>
                    </a:lnTo>
                    <a:lnTo>
                      <a:pt x="236" y="459"/>
                    </a:lnTo>
                    <a:lnTo>
                      <a:pt x="218" y="471"/>
                    </a:lnTo>
                    <a:lnTo>
                      <a:pt x="206" y="471"/>
                    </a:lnTo>
                    <a:lnTo>
                      <a:pt x="200" y="471"/>
                    </a:lnTo>
                    <a:lnTo>
                      <a:pt x="200" y="471"/>
                    </a:lnTo>
                    <a:lnTo>
                      <a:pt x="200" y="483"/>
                    </a:lnTo>
                    <a:lnTo>
                      <a:pt x="183" y="495"/>
                    </a:lnTo>
                    <a:lnTo>
                      <a:pt x="159" y="501"/>
                    </a:lnTo>
                    <a:lnTo>
                      <a:pt x="147" y="483"/>
                    </a:lnTo>
                    <a:lnTo>
                      <a:pt x="147" y="477"/>
                    </a:lnTo>
                    <a:lnTo>
                      <a:pt x="141" y="477"/>
                    </a:lnTo>
                    <a:lnTo>
                      <a:pt x="124" y="495"/>
                    </a:lnTo>
                    <a:lnTo>
                      <a:pt x="118" y="507"/>
                    </a:lnTo>
                    <a:lnTo>
                      <a:pt x="100" y="501"/>
                    </a:lnTo>
                    <a:lnTo>
                      <a:pt x="82" y="50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7" name="Freeform 647">
                <a:extLst>
                  <a:ext uri="{FF2B5EF4-FFF2-40B4-BE49-F238E27FC236}">
                    <a16:creationId xmlns:a16="http://schemas.microsoft.com/office/drawing/2014/main" id="{4841CF71-6C6C-4462-9E53-7F064F790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0250" y="1771650"/>
                <a:ext cx="739775" cy="458788"/>
              </a:xfrm>
              <a:custGeom>
                <a:avLst/>
                <a:gdLst>
                  <a:gd name="T0" fmla="*/ 418 w 466"/>
                  <a:gd name="T1" fmla="*/ 271 h 289"/>
                  <a:gd name="T2" fmla="*/ 324 w 466"/>
                  <a:gd name="T3" fmla="*/ 265 h 289"/>
                  <a:gd name="T4" fmla="*/ 277 w 466"/>
                  <a:gd name="T5" fmla="*/ 271 h 289"/>
                  <a:gd name="T6" fmla="*/ 254 w 466"/>
                  <a:gd name="T7" fmla="*/ 277 h 289"/>
                  <a:gd name="T8" fmla="*/ 206 w 466"/>
                  <a:gd name="T9" fmla="*/ 277 h 289"/>
                  <a:gd name="T10" fmla="*/ 148 w 466"/>
                  <a:gd name="T11" fmla="*/ 271 h 289"/>
                  <a:gd name="T12" fmla="*/ 118 w 466"/>
                  <a:gd name="T13" fmla="*/ 289 h 289"/>
                  <a:gd name="T14" fmla="*/ 100 w 466"/>
                  <a:gd name="T15" fmla="*/ 283 h 289"/>
                  <a:gd name="T16" fmla="*/ 89 w 466"/>
                  <a:gd name="T17" fmla="*/ 259 h 289"/>
                  <a:gd name="T18" fmla="*/ 71 w 466"/>
                  <a:gd name="T19" fmla="*/ 265 h 289"/>
                  <a:gd name="T20" fmla="*/ 47 w 466"/>
                  <a:gd name="T21" fmla="*/ 248 h 289"/>
                  <a:gd name="T22" fmla="*/ 42 w 466"/>
                  <a:gd name="T23" fmla="*/ 248 h 289"/>
                  <a:gd name="T24" fmla="*/ 18 w 466"/>
                  <a:gd name="T25" fmla="*/ 242 h 289"/>
                  <a:gd name="T26" fmla="*/ 18 w 466"/>
                  <a:gd name="T27" fmla="*/ 236 h 289"/>
                  <a:gd name="T28" fmla="*/ 12 w 466"/>
                  <a:gd name="T29" fmla="*/ 230 h 289"/>
                  <a:gd name="T30" fmla="*/ 0 w 466"/>
                  <a:gd name="T31" fmla="*/ 218 h 289"/>
                  <a:gd name="T32" fmla="*/ 30 w 466"/>
                  <a:gd name="T33" fmla="*/ 201 h 289"/>
                  <a:gd name="T34" fmla="*/ 47 w 466"/>
                  <a:gd name="T35" fmla="*/ 206 h 289"/>
                  <a:gd name="T36" fmla="*/ 59 w 466"/>
                  <a:gd name="T37" fmla="*/ 195 h 289"/>
                  <a:gd name="T38" fmla="*/ 53 w 466"/>
                  <a:gd name="T39" fmla="*/ 177 h 289"/>
                  <a:gd name="T40" fmla="*/ 65 w 466"/>
                  <a:gd name="T41" fmla="*/ 171 h 289"/>
                  <a:gd name="T42" fmla="*/ 89 w 466"/>
                  <a:gd name="T43" fmla="*/ 148 h 289"/>
                  <a:gd name="T44" fmla="*/ 95 w 466"/>
                  <a:gd name="T45" fmla="*/ 124 h 289"/>
                  <a:gd name="T46" fmla="*/ 71 w 466"/>
                  <a:gd name="T47" fmla="*/ 112 h 289"/>
                  <a:gd name="T48" fmla="*/ 53 w 466"/>
                  <a:gd name="T49" fmla="*/ 89 h 289"/>
                  <a:gd name="T50" fmla="*/ 47 w 466"/>
                  <a:gd name="T51" fmla="*/ 71 h 289"/>
                  <a:gd name="T52" fmla="*/ 47 w 466"/>
                  <a:gd name="T53" fmla="*/ 59 h 289"/>
                  <a:gd name="T54" fmla="*/ 47 w 466"/>
                  <a:gd name="T55" fmla="*/ 53 h 289"/>
                  <a:gd name="T56" fmla="*/ 59 w 466"/>
                  <a:gd name="T57" fmla="*/ 47 h 289"/>
                  <a:gd name="T58" fmla="*/ 83 w 466"/>
                  <a:gd name="T59" fmla="*/ 30 h 289"/>
                  <a:gd name="T60" fmla="*/ 106 w 466"/>
                  <a:gd name="T61" fmla="*/ 24 h 289"/>
                  <a:gd name="T62" fmla="*/ 118 w 466"/>
                  <a:gd name="T63" fmla="*/ 12 h 289"/>
                  <a:gd name="T64" fmla="*/ 153 w 466"/>
                  <a:gd name="T65" fmla="*/ 0 h 289"/>
                  <a:gd name="T66" fmla="*/ 171 w 466"/>
                  <a:gd name="T67" fmla="*/ 6 h 289"/>
                  <a:gd name="T68" fmla="*/ 206 w 466"/>
                  <a:gd name="T69" fmla="*/ 6 h 289"/>
                  <a:gd name="T70" fmla="*/ 218 w 466"/>
                  <a:gd name="T71" fmla="*/ 30 h 289"/>
                  <a:gd name="T72" fmla="*/ 224 w 466"/>
                  <a:gd name="T73" fmla="*/ 53 h 289"/>
                  <a:gd name="T74" fmla="*/ 236 w 466"/>
                  <a:gd name="T75" fmla="*/ 59 h 289"/>
                  <a:gd name="T76" fmla="*/ 248 w 466"/>
                  <a:gd name="T77" fmla="*/ 89 h 289"/>
                  <a:gd name="T78" fmla="*/ 259 w 466"/>
                  <a:gd name="T79" fmla="*/ 95 h 289"/>
                  <a:gd name="T80" fmla="*/ 265 w 466"/>
                  <a:gd name="T81" fmla="*/ 118 h 289"/>
                  <a:gd name="T82" fmla="*/ 271 w 466"/>
                  <a:gd name="T83" fmla="*/ 118 h 289"/>
                  <a:gd name="T84" fmla="*/ 271 w 466"/>
                  <a:gd name="T85" fmla="*/ 130 h 289"/>
                  <a:gd name="T86" fmla="*/ 289 w 466"/>
                  <a:gd name="T87" fmla="*/ 136 h 289"/>
                  <a:gd name="T88" fmla="*/ 289 w 466"/>
                  <a:gd name="T89" fmla="*/ 153 h 289"/>
                  <a:gd name="T90" fmla="*/ 307 w 466"/>
                  <a:gd name="T91" fmla="*/ 165 h 289"/>
                  <a:gd name="T92" fmla="*/ 324 w 466"/>
                  <a:gd name="T93" fmla="*/ 159 h 289"/>
                  <a:gd name="T94" fmla="*/ 336 w 466"/>
                  <a:gd name="T95" fmla="*/ 171 h 289"/>
                  <a:gd name="T96" fmla="*/ 342 w 466"/>
                  <a:gd name="T97" fmla="*/ 189 h 289"/>
                  <a:gd name="T98" fmla="*/ 354 w 466"/>
                  <a:gd name="T99" fmla="*/ 189 h 289"/>
                  <a:gd name="T100" fmla="*/ 365 w 466"/>
                  <a:gd name="T101" fmla="*/ 189 h 289"/>
                  <a:gd name="T102" fmla="*/ 383 w 466"/>
                  <a:gd name="T103" fmla="*/ 195 h 289"/>
                  <a:gd name="T104" fmla="*/ 418 w 466"/>
                  <a:gd name="T105" fmla="*/ 195 h 289"/>
                  <a:gd name="T106" fmla="*/ 430 w 466"/>
                  <a:gd name="T107" fmla="*/ 206 h 289"/>
                  <a:gd name="T108" fmla="*/ 466 w 466"/>
                  <a:gd name="T109" fmla="*/ 212 h 289"/>
                  <a:gd name="T110" fmla="*/ 460 w 466"/>
                  <a:gd name="T111" fmla="*/ 248 h 289"/>
                  <a:gd name="T112" fmla="*/ 442 w 466"/>
                  <a:gd name="T113" fmla="*/ 26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66" h="289">
                    <a:moveTo>
                      <a:pt x="442" y="265"/>
                    </a:moveTo>
                    <a:lnTo>
                      <a:pt x="418" y="271"/>
                    </a:lnTo>
                    <a:lnTo>
                      <a:pt x="354" y="254"/>
                    </a:lnTo>
                    <a:lnTo>
                      <a:pt x="324" y="265"/>
                    </a:lnTo>
                    <a:lnTo>
                      <a:pt x="301" y="259"/>
                    </a:lnTo>
                    <a:lnTo>
                      <a:pt x="277" y="271"/>
                    </a:lnTo>
                    <a:lnTo>
                      <a:pt x="271" y="271"/>
                    </a:lnTo>
                    <a:lnTo>
                      <a:pt x="254" y="277"/>
                    </a:lnTo>
                    <a:lnTo>
                      <a:pt x="236" y="271"/>
                    </a:lnTo>
                    <a:lnTo>
                      <a:pt x="206" y="277"/>
                    </a:lnTo>
                    <a:lnTo>
                      <a:pt x="177" y="271"/>
                    </a:lnTo>
                    <a:lnTo>
                      <a:pt x="148" y="271"/>
                    </a:lnTo>
                    <a:lnTo>
                      <a:pt x="130" y="277"/>
                    </a:lnTo>
                    <a:lnTo>
                      <a:pt x="118" y="289"/>
                    </a:lnTo>
                    <a:lnTo>
                      <a:pt x="112" y="289"/>
                    </a:lnTo>
                    <a:lnTo>
                      <a:pt x="100" y="283"/>
                    </a:lnTo>
                    <a:lnTo>
                      <a:pt x="100" y="265"/>
                    </a:lnTo>
                    <a:lnTo>
                      <a:pt x="89" y="259"/>
                    </a:lnTo>
                    <a:lnTo>
                      <a:pt x="83" y="265"/>
                    </a:lnTo>
                    <a:lnTo>
                      <a:pt x="71" y="265"/>
                    </a:lnTo>
                    <a:lnTo>
                      <a:pt x="53" y="259"/>
                    </a:lnTo>
                    <a:lnTo>
                      <a:pt x="47" y="248"/>
                    </a:lnTo>
                    <a:lnTo>
                      <a:pt x="42" y="248"/>
                    </a:lnTo>
                    <a:lnTo>
                      <a:pt x="42" y="248"/>
                    </a:lnTo>
                    <a:lnTo>
                      <a:pt x="36" y="248"/>
                    </a:lnTo>
                    <a:lnTo>
                      <a:pt x="18" y="242"/>
                    </a:lnTo>
                    <a:lnTo>
                      <a:pt x="18" y="242"/>
                    </a:lnTo>
                    <a:lnTo>
                      <a:pt x="18" y="236"/>
                    </a:lnTo>
                    <a:lnTo>
                      <a:pt x="18" y="236"/>
                    </a:lnTo>
                    <a:lnTo>
                      <a:pt x="12" y="230"/>
                    </a:lnTo>
                    <a:lnTo>
                      <a:pt x="6" y="224"/>
                    </a:lnTo>
                    <a:lnTo>
                      <a:pt x="0" y="218"/>
                    </a:lnTo>
                    <a:lnTo>
                      <a:pt x="12" y="206"/>
                    </a:lnTo>
                    <a:lnTo>
                      <a:pt x="30" y="201"/>
                    </a:lnTo>
                    <a:lnTo>
                      <a:pt x="42" y="201"/>
                    </a:lnTo>
                    <a:lnTo>
                      <a:pt x="47" y="206"/>
                    </a:lnTo>
                    <a:lnTo>
                      <a:pt x="53" y="212"/>
                    </a:lnTo>
                    <a:lnTo>
                      <a:pt x="59" y="195"/>
                    </a:lnTo>
                    <a:lnTo>
                      <a:pt x="53" y="189"/>
                    </a:lnTo>
                    <a:lnTo>
                      <a:pt x="53" y="177"/>
                    </a:lnTo>
                    <a:lnTo>
                      <a:pt x="59" y="171"/>
                    </a:lnTo>
                    <a:lnTo>
                      <a:pt x="65" y="171"/>
                    </a:lnTo>
                    <a:lnTo>
                      <a:pt x="77" y="153"/>
                    </a:lnTo>
                    <a:lnTo>
                      <a:pt x="89" y="148"/>
                    </a:lnTo>
                    <a:lnTo>
                      <a:pt x="95" y="130"/>
                    </a:lnTo>
                    <a:lnTo>
                      <a:pt x="95" y="124"/>
                    </a:lnTo>
                    <a:lnTo>
                      <a:pt x="89" y="112"/>
                    </a:lnTo>
                    <a:lnTo>
                      <a:pt x="71" y="112"/>
                    </a:lnTo>
                    <a:lnTo>
                      <a:pt x="59" y="112"/>
                    </a:lnTo>
                    <a:lnTo>
                      <a:pt x="53" y="89"/>
                    </a:lnTo>
                    <a:lnTo>
                      <a:pt x="47" y="83"/>
                    </a:lnTo>
                    <a:lnTo>
                      <a:pt x="47" y="71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2" y="59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59" y="47"/>
                    </a:lnTo>
                    <a:lnTo>
                      <a:pt x="59" y="36"/>
                    </a:lnTo>
                    <a:lnTo>
                      <a:pt x="83" y="30"/>
                    </a:lnTo>
                    <a:lnTo>
                      <a:pt x="95" y="36"/>
                    </a:lnTo>
                    <a:lnTo>
                      <a:pt x="106" y="24"/>
                    </a:lnTo>
                    <a:lnTo>
                      <a:pt x="106" y="12"/>
                    </a:lnTo>
                    <a:lnTo>
                      <a:pt x="118" y="12"/>
                    </a:lnTo>
                    <a:lnTo>
                      <a:pt x="136" y="6"/>
                    </a:lnTo>
                    <a:lnTo>
                      <a:pt x="153" y="0"/>
                    </a:lnTo>
                    <a:lnTo>
                      <a:pt x="165" y="6"/>
                    </a:lnTo>
                    <a:lnTo>
                      <a:pt x="171" y="6"/>
                    </a:lnTo>
                    <a:lnTo>
                      <a:pt x="183" y="12"/>
                    </a:lnTo>
                    <a:lnTo>
                      <a:pt x="206" y="6"/>
                    </a:lnTo>
                    <a:lnTo>
                      <a:pt x="212" y="18"/>
                    </a:lnTo>
                    <a:lnTo>
                      <a:pt x="218" y="30"/>
                    </a:lnTo>
                    <a:lnTo>
                      <a:pt x="218" y="41"/>
                    </a:lnTo>
                    <a:lnTo>
                      <a:pt x="224" y="53"/>
                    </a:lnTo>
                    <a:lnTo>
                      <a:pt x="236" y="53"/>
                    </a:lnTo>
                    <a:lnTo>
                      <a:pt x="236" y="59"/>
                    </a:lnTo>
                    <a:lnTo>
                      <a:pt x="248" y="83"/>
                    </a:lnTo>
                    <a:lnTo>
                      <a:pt x="248" y="89"/>
                    </a:lnTo>
                    <a:lnTo>
                      <a:pt x="248" y="89"/>
                    </a:lnTo>
                    <a:lnTo>
                      <a:pt x="259" y="95"/>
                    </a:lnTo>
                    <a:lnTo>
                      <a:pt x="259" y="100"/>
                    </a:lnTo>
                    <a:lnTo>
                      <a:pt x="265" y="118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7" y="118"/>
                    </a:lnTo>
                    <a:lnTo>
                      <a:pt x="271" y="130"/>
                    </a:lnTo>
                    <a:lnTo>
                      <a:pt x="283" y="136"/>
                    </a:lnTo>
                    <a:lnTo>
                      <a:pt x="289" y="136"/>
                    </a:lnTo>
                    <a:lnTo>
                      <a:pt x="295" y="142"/>
                    </a:lnTo>
                    <a:lnTo>
                      <a:pt x="289" y="153"/>
                    </a:lnTo>
                    <a:lnTo>
                      <a:pt x="301" y="159"/>
                    </a:lnTo>
                    <a:lnTo>
                      <a:pt x="307" y="165"/>
                    </a:lnTo>
                    <a:lnTo>
                      <a:pt x="307" y="171"/>
                    </a:lnTo>
                    <a:lnTo>
                      <a:pt x="324" y="159"/>
                    </a:lnTo>
                    <a:lnTo>
                      <a:pt x="336" y="165"/>
                    </a:lnTo>
                    <a:lnTo>
                      <a:pt x="336" y="171"/>
                    </a:lnTo>
                    <a:lnTo>
                      <a:pt x="342" y="183"/>
                    </a:lnTo>
                    <a:lnTo>
                      <a:pt x="342" y="189"/>
                    </a:lnTo>
                    <a:lnTo>
                      <a:pt x="342" y="189"/>
                    </a:lnTo>
                    <a:lnTo>
                      <a:pt x="354" y="189"/>
                    </a:lnTo>
                    <a:lnTo>
                      <a:pt x="360" y="189"/>
                    </a:lnTo>
                    <a:lnTo>
                      <a:pt x="365" y="189"/>
                    </a:lnTo>
                    <a:lnTo>
                      <a:pt x="383" y="183"/>
                    </a:lnTo>
                    <a:lnTo>
                      <a:pt x="383" y="195"/>
                    </a:lnTo>
                    <a:lnTo>
                      <a:pt x="413" y="201"/>
                    </a:lnTo>
                    <a:lnTo>
                      <a:pt x="418" y="195"/>
                    </a:lnTo>
                    <a:lnTo>
                      <a:pt x="424" y="195"/>
                    </a:lnTo>
                    <a:lnTo>
                      <a:pt x="430" y="206"/>
                    </a:lnTo>
                    <a:lnTo>
                      <a:pt x="448" y="206"/>
                    </a:lnTo>
                    <a:lnTo>
                      <a:pt x="466" y="212"/>
                    </a:lnTo>
                    <a:lnTo>
                      <a:pt x="460" y="230"/>
                    </a:lnTo>
                    <a:lnTo>
                      <a:pt x="460" y="248"/>
                    </a:lnTo>
                    <a:lnTo>
                      <a:pt x="448" y="259"/>
                    </a:lnTo>
                    <a:lnTo>
                      <a:pt x="442" y="265"/>
                    </a:lnTo>
                    <a:close/>
                  </a:path>
                </a:pathLst>
              </a:custGeom>
              <a:pattFill prst="wdUpDiag">
                <a:fgClr>
                  <a:srgbClr val="FFCC99"/>
                </a:fgClr>
                <a:bgClr>
                  <a:srgbClr val="CCFF66"/>
                </a:bgClr>
              </a:patt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8" name="Freeform 611">
                <a:extLst>
                  <a:ext uri="{FF2B5EF4-FFF2-40B4-BE49-F238E27FC236}">
                    <a16:creationId xmlns:a16="http://schemas.microsoft.com/office/drawing/2014/main" id="{8F36DE5B-B594-425F-A983-19405FD6F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225" y="2538412"/>
                <a:ext cx="588963" cy="514350"/>
              </a:xfrm>
              <a:custGeom>
                <a:avLst/>
                <a:gdLst>
                  <a:gd name="T0" fmla="*/ 29 w 371"/>
                  <a:gd name="T1" fmla="*/ 289 h 324"/>
                  <a:gd name="T2" fmla="*/ 17 w 371"/>
                  <a:gd name="T3" fmla="*/ 283 h 324"/>
                  <a:gd name="T4" fmla="*/ 23 w 371"/>
                  <a:gd name="T5" fmla="*/ 271 h 324"/>
                  <a:gd name="T6" fmla="*/ 17 w 371"/>
                  <a:gd name="T7" fmla="*/ 260 h 324"/>
                  <a:gd name="T8" fmla="*/ 17 w 371"/>
                  <a:gd name="T9" fmla="*/ 236 h 324"/>
                  <a:gd name="T10" fmla="*/ 23 w 371"/>
                  <a:gd name="T11" fmla="*/ 218 h 324"/>
                  <a:gd name="T12" fmla="*/ 17 w 371"/>
                  <a:gd name="T13" fmla="*/ 212 h 324"/>
                  <a:gd name="T14" fmla="*/ 6 w 371"/>
                  <a:gd name="T15" fmla="*/ 201 h 324"/>
                  <a:gd name="T16" fmla="*/ 6 w 371"/>
                  <a:gd name="T17" fmla="*/ 177 h 324"/>
                  <a:gd name="T18" fmla="*/ 47 w 371"/>
                  <a:gd name="T19" fmla="*/ 165 h 324"/>
                  <a:gd name="T20" fmla="*/ 123 w 371"/>
                  <a:gd name="T21" fmla="*/ 142 h 324"/>
                  <a:gd name="T22" fmla="*/ 182 w 371"/>
                  <a:gd name="T23" fmla="*/ 130 h 324"/>
                  <a:gd name="T24" fmla="*/ 235 w 371"/>
                  <a:gd name="T25" fmla="*/ 83 h 324"/>
                  <a:gd name="T26" fmla="*/ 265 w 371"/>
                  <a:gd name="T27" fmla="*/ 36 h 324"/>
                  <a:gd name="T28" fmla="*/ 306 w 371"/>
                  <a:gd name="T29" fmla="*/ 6 h 324"/>
                  <a:gd name="T30" fmla="*/ 341 w 371"/>
                  <a:gd name="T31" fmla="*/ 18 h 324"/>
                  <a:gd name="T32" fmla="*/ 347 w 371"/>
                  <a:gd name="T33" fmla="*/ 36 h 324"/>
                  <a:gd name="T34" fmla="*/ 359 w 371"/>
                  <a:gd name="T35" fmla="*/ 36 h 324"/>
                  <a:gd name="T36" fmla="*/ 371 w 371"/>
                  <a:gd name="T37" fmla="*/ 59 h 324"/>
                  <a:gd name="T38" fmla="*/ 371 w 371"/>
                  <a:gd name="T39" fmla="*/ 83 h 324"/>
                  <a:gd name="T40" fmla="*/ 365 w 371"/>
                  <a:gd name="T41" fmla="*/ 95 h 324"/>
                  <a:gd name="T42" fmla="*/ 371 w 371"/>
                  <a:gd name="T43" fmla="*/ 112 h 324"/>
                  <a:gd name="T44" fmla="*/ 371 w 371"/>
                  <a:gd name="T45" fmla="*/ 130 h 324"/>
                  <a:gd name="T46" fmla="*/ 353 w 371"/>
                  <a:gd name="T47" fmla="*/ 142 h 324"/>
                  <a:gd name="T48" fmla="*/ 335 w 371"/>
                  <a:gd name="T49" fmla="*/ 153 h 324"/>
                  <a:gd name="T50" fmla="*/ 353 w 371"/>
                  <a:gd name="T51" fmla="*/ 177 h 324"/>
                  <a:gd name="T52" fmla="*/ 359 w 371"/>
                  <a:gd name="T53" fmla="*/ 195 h 324"/>
                  <a:gd name="T54" fmla="*/ 359 w 371"/>
                  <a:gd name="T55" fmla="*/ 212 h 324"/>
                  <a:gd name="T56" fmla="*/ 359 w 371"/>
                  <a:gd name="T57" fmla="*/ 242 h 324"/>
                  <a:gd name="T58" fmla="*/ 353 w 371"/>
                  <a:gd name="T59" fmla="*/ 248 h 324"/>
                  <a:gd name="T60" fmla="*/ 347 w 371"/>
                  <a:gd name="T61" fmla="*/ 260 h 324"/>
                  <a:gd name="T62" fmla="*/ 335 w 371"/>
                  <a:gd name="T63" fmla="*/ 271 h 324"/>
                  <a:gd name="T64" fmla="*/ 341 w 371"/>
                  <a:gd name="T65" fmla="*/ 289 h 324"/>
                  <a:gd name="T66" fmla="*/ 329 w 371"/>
                  <a:gd name="T67" fmla="*/ 289 h 324"/>
                  <a:gd name="T68" fmla="*/ 312 w 371"/>
                  <a:gd name="T69" fmla="*/ 283 h 324"/>
                  <a:gd name="T70" fmla="*/ 282 w 371"/>
                  <a:gd name="T71" fmla="*/ 283 h 324"/>
                  <a:gd name="T72" fmla="*/ 253 w 371"/>
                  <a:gd name="T73" fmla="*/ 277 h 324"/>
                  <a:gd name="T74" fmla="*/ 235 w 371"/>
                  <a:gd name="T75" fmla="*/ 295 h 324"/>
                  <a:gd name="T76" fmla="*/ 223 w 371"/>
                  <a:gd name="T77" fmla="*/ 307 h 324"/>
                  <a:gd name="T78" fmla="*/ 200 w 371"/>
                  <a:gd name="T79" fmla="*/ 324 h 324"/>
                  <a:gd name="T80" fmla="*/ 194 w 371"/>
                  <a:gd name="T81" fmla="*/ 295 h 324"/>
                  <a:gd name="T82" fmla="*/ 176 w 371"/>
                  <a:gd name="T83" fmla="*/ 289 h 324"/>
                  <a:gd name="T84" fmla="*/ 153 w 371"/>
                  <a:gd name="T85" fmla="*/ 277 h 324"/>
                  <a:gd name="T86" fmla="*/ 123 w 371"/>
                  <a:gd name="T87" fmla="*/ 277 h 324"/>
                  <a:gd name="T88" fmla="*/ 112 w 371"/>
                  <a:gd name="T89" fmla="*/ 283 h 324"/>
                  <a:gd name="T90" fmla="*/ 106 w 371"/>
                  <a:gd name="T91" fmla="*/ 283 h 324"/>
                  <a:gd name="T92" fmla="*/ 100 w 371"/>
                  <a:gd name="T93" fmla="*/ 271 h 324"/>
                  <a:gd name="T94" fmla="*/ 76 w 371"/>
                  <a:gd name="T95" fmla="*/ 260 h 324"/>
                  <a:gd name="T96" fmla="*/ 53 w 371"/>
                  <a:gd name="T97" fmla="*/ 271 h 324"/>
                  <a:gd name="T98" fmla="*/ 47 w 371"/>
                  <a:gd name="T99" fmla="*/ 289 h 324"/>
                  <a:gd name="T100" fmla="*/ 29 w 371"/>
                  <a:gd name="T101" fmla="*/ 295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71" h="324">
                    <a:moveTo>
                      <a:pt x="29" y="295"/>
                    </a:moveTo>
                    <a:lnTo>
                      <a:pt x="29" y="289"/>
                    </a:lnTo>
                    <a:lnTo>
                      <a:pt x="23" y="289"/>
                    </a:lnTo>
                    <a:lnTo>
                      <a:pt x="17" y="283"/>
                    </a:lnTo>
                    <a:lnTo>
                      <a:pt x="17" y="277"/>
                    </a:lnTo>
                    <a:lnTo>
                      <a:pt x="23" y="271"/>
                    </a:lnTo>
                    <a:lnTo>
                      <a:pt x="23" y="271"/>
                    </a:lnTo>
                    <a:lnTo>
                      <a:pt x="17" y="260"/>
                    </a:lnTo>
                    <a:lnTo>
                      <a:pt x="11" y="248"/>
                    </a:lnTo>
                    <a:lnTo>
                      <a:pt x="17" y="236"/>
                    </a:lnTo>
                    <a:lnTo>
                      <a:pt x="17" y="230"/>
                    </a:lnTo>
                    <a:lnTo>
                      <a:pt x="23" y="218"/>
                    </a:lnTo>
                    <a:lnTo>
                      <a:pt x="17" y="218"/>
                    </a:lnTo>
                    <a:lnTo>
                      <a:pt x="17" y="212"/>
                    </a:lnTo>
                    <a:lnTo>
                      <a:pt x="0" y="206"/>
                    </a:lnTo>
                    <a:lnTo>
                      <a:pt x="6" y="201"/>
                    </a:lnTo>
                    <a:lnTo>
                      <a:pt x="0" y="189"/>
                    </a:lnTo>
                    <a:lnTo>
                      <a:pt x="6" y="177"/>
                    </a:lnTo>
                    <a:lnTo>
                      <a:pt x="29" y="171"/>
                    </a:lnTo>
                    <a:lnTo>
                      <a:pt x="47" y="165"/>
                    </a:lnTo>
                    <a:lnTo>
                      <a:pt x="76" y="159"/>
                    </a:lnTo>
                    <a:lnTo>
                      <a:pt x="123" y="142"/>
                    </a:lnTo>
                    <a:lnTo>
                      <a:pt x="159" y="136"/>
                    </a:lnTo>
                    <a:lnTo>
                      <a:pt x="182" y="130"/>
                    </a:lnTo>
                    <a:lnTo>
                      <a:pt x="212" y="106"/>
                    </a:lnTo>
                    <a:lnTo>
                      <a:pt x="235" y="83"/>
                    </a:lnTo>
                    <a:lnTo>
                      <a:pt x="235" y="83"/>
                    </a:lnTo>
                    <a:lnTo>
                      <a:pt x="265" y="36"/>
                    </a:lnTo>
                    <a:lnTo>
                      <a:pt x="282" y="24"/>
                    </a:lnTo>
                    <a:lnTo>
                      <a:pt x="306" y="6"/>
                    </a:lnTo>
                    <a:lnTo>
                      <a:pt x="335" y="0"/>
                    </a:lnTo>
                    <a:lnTo>
                      <a:pt x="341" y="18"/>
                    </a:lnTo>
                    <a:lnTo>
                      <a:pt x="341" y="24"/>
                    </a:lnTo>
                    <a:lnTo>
                      <a:pt x="347" y="36"/>
                    </a:lnTo>
                    <a:lnTo>
                      <a:pt x="353" y="36"/>
                    </a:lnTo>
                    <a:lnTo>
                      <a:pt x="359" y="36"/>
                    </a:lnTo>
                    <a:lnTo>
                      <a:pt x="365" y="42"/>
                    </a:lnTo>
                    <a:lnTo>
                      <a:pt x="371" y="59"/>
                    </a:lnTo>
                    <a:lnTo>
                      <a:pt x="365" y="65"/>
                    </a:lnTo>
                    <a:lnTo>
                      <a:pt x="371" y="83"/>
                    </a:lnTo>
                    <a:lnTo>
                      <a:pt x="359" y="89"/>
                    </a:lnTo>
                    <a:lnTo>
                      <a:pt x="365" y="95"/>
                    </a:lnTo>
                    <a:lnTo>
                      <a:pt x="365" y="106"/>
                    </a:lnTo>
                    <a:lnTo>
                      <a:pt x="371" y="112"/>
                    </a:lnTo>
                    <a:lnTo>
                      <a:pt x="371" y="118"/>
                    </a:lnTo>
                    <a:lnTo>
                      <a:pt x="371" y="130"/>
                    </a:lnTo>
                    <a:lnTo>
                      <a:pt x="365" y="136"/>
                    </a:lnTo>
                    <a:lnTo>
                      <a:pt x="353" y="142"/>
                    </a:lnTo>
                    <a:lnTo>
                      <a:pt x="341" y="148"/>
                    </a:lnTo>
                    <a:lnTo>
                      <a:pt x="335" y="153"/>
                    </a:lnTo>
                    <a:lnTo>
                      <a:pt x="341" y="165"/>
                    </a:lnTo>
                    <a:lnTo>
                      <a:pt x="353" y="177"/>
                    </a:lnTo>
                    <a:lnTo>
                      <a:pt x="353" y="195"/>
                    </a:lnTo>
                    <a:lnTo>
                      <a:pt x="359" y="195"/>
                    </a:lnTo>
                    <a:lnTo>
                      <a:pt x="359" y="206"/>
                    </a:lnTo>
                    <a:lnTo>
                      <a:pt x="359" y="212"/>
                    </a:lnTo>
                    <a:lnTo>
                      <a:pt x="353" y="230"/>
                    </a:lnTo>
                    <a:lnTo>
                      <a:pt x="359" y="242"/>
                    </a:lnTo>
                    <a:lnTo>
                      <a:pt x="359" y="248"/>
                    </a:lnTo>
                    <a:lnTo>
                      <a:pt x="353" y="248"/>
                    </a:lnTo>
                    <a:lnTo>
                      <a:pt x="347" y="248"/>
                    </a:lnTo>
                    <a:lnTo>
                      <a:pt x="347" y="260"/>
                    </a:lnTo>
                    <a:lnTo>
                      <a:pt x="335" y="265"/>
                    </a:lnTo>
                    <a:lnTo>
                      <a:pt x="335" y="271"/>
                    </a:lnTo>
                    <a:lnTo>
                      <a:pt x="335" y="277"/>
                    </a:lnTo>
                    <a:lnTo>
                      <a:pt x="341" y="289"/>
                    </a:lnTo>
                    <a:lnTo>
                      <a:pt x="341" y="289"/>
                    </a:lnTo>
                    <a:lnTo>
                      <a:pt x="329" y="289"/>
                    </a:lnTo>
                    <a:lnTo>
                      <a:pt x="324" y="283"/>
                    </a:lnTo>
                    <a:lnTo>
                      <a:pt x="312" y="283"/>
                    </a:lnTo>
                    <a:lnTo>
                      <a:pt x="300" y="289"/>
                    </a:lnTo>
                    <a:lnTo>
                      <a:pt x="282" y="283"/>
                    </a:lnTo>
                    <a:lnTo>
                      <a:pt x="265" y="283"/>
                    </a:lnTo>
                    <a:lnTo>
                      <a:pt x="253" y="277"/>
                    </a:lnTo>
                    <a:lnTo>
                      <a:pt x="241" y="295"/>
                    </a:lnTo>
                    <a:lnTo>
                      <a:pt x="235" y="295"/>
                    </a:lnTo>
                    <a:lnTo>
                      <a:pt x="229" y="295"/>
                    </a:lnTo>
                    <a:lnTo>
                      <a:pt x="223" y="307"/>
                    </a:lnTo>
                    <a:lnTo>
                      <a:pt x="212" y="313"/>
                    </a:lnTo>
                    <a:lnTo>
                      <a:pt x="200" y="324"/>
                    </a:lnTo>
                    <a:lnTo>
                      <a:pt x="194" y="318"/>
                    </a:lnTo>
                    <a:lnTo>
                      <a:pt x="194" y="295"/>
                    </a:lnTo>
                    <a:lnTo>
                      <a:pt x="182" y="289"/>
                    </a:lnTo>
                    <a:lnTo>
                      <a:pt x="176" y="289"/>
                    </a:lnTo>
                    <a:lnTo>
                      <a:pt x="170" y="295"/>
                    </a:lnTo>
                    <a:lnTo>
                      <a:pt x="153" y="277"/>
                    </a:lnTo>
                    <a:lnTo>
                      <a:pt x="135" y="277"/>
                    </a:lnTo>
                    <a:lnTo>
                      <a:pt x="123" y="277"/>
                    </a:lnTo>
                    <a:lnTo>
                      <a:pt x="123" y="289"/>
                    </a:lnTo>
                    <a:lnTo>
                      <a:pt x="112" y="283"/>
                    </a:lnTo>
                    <a:lnTo>
                      <a:pt x="106" y="289"/>
                    </a:lnTo>
                    <a:lnTo>
                      <a:pt x="106" y="283"/>
                    </a:lnTo>
                    <a:lnTo>
                      <a:pt x="106" y="271"/>
                    </a:lnTo>
                    <a:lnTo>
                      <a:pt x="100" y="271"/>
                    </a:lnTo>
                    <a:lnTo>
                      <a:pt x="94" y="260"/>
                    </a:lnTo>
                    <a:lnTo>
                      <a:pt x="76" y="260"/>
                    </a:lnTo>
                    <a:lnTo>
                      <a:pt x="70" y="260"/>
                    </a:lnTo>
                    <a:lnTo>
                      <a:pt x="53" y="271"/>
                    </a:lnTo>
                    <a:lnTo>
                      <a:pt x="47" y="283"/>
                    </a:lnTo>
                    <a:lnTo>
                      <a:pt x="47" y="289"/>
                    </a:lnTo>
                    <a:lnTo>
                      <a:pt x="41" y="295"/>
                    </a:lnTo>
                    <a:lnTo>
                      <a:pt x="29" y="295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9" name="Freeform 612">
                <a:extLst>
                  <a:ext uri="{FF2B5EF4-FFF2-40B4-BE49-F238E27FC236}">
                    <a16:creationId xmlns:a16="http://schemas.microsoft.com/office/drawing/2014/main" id="{06DD915B-124C-49E8-BFBF-6BF11BDD3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9100" y="2922587"/>
                <a:ext cx="1009650" cy="906463"/>
              </a:xfrm>
              <a:custGeom>
                <a:avLst/>
                <a:gdLst>
                  <a:gd name="T0" fmla="*/ 6 w 636"/>
                  <a:gd name="T1" fmla="*/ 559 h 571"/>
                  <a:gd name="T2" fmla="*/ 0 w 636"/>
                  <a:gd name="T3" fmla="*/ 548 h 571"/>
                  <a:gd name="T4" fmla="*/ 47 w 636"/>
                  <a:gd name="T5" fmla="*/ 489 h 571"/>
                  <a:gd name="T6" fmla="*/ 65 w 636"/>
                  <a:gd name="T7" fmla="*/ 453 h 571"/>
                  <a:gd name="T8" fmla="*/ 65 w 636"/>
                  <a:gd name="T9" fmla="*/ 418 h 571"/>
                  <a:gd name="T10" fmla="*/ 59 w 636"/>
                  <a:gd name="T11" fmla="*/ 347 h 571"/>
                  <a:gd name="T12" fmla="*/ 71 w 636"/>
                  <a:gd name="T13" fmla="*/ 306 h 571"/>
                  <a:gd name="T14" fmla="*/ 141 w 636"/>
                  <a:gd name="T15" fmla="*/ 306 h 571"/>
                  <a:gd name="T16" fmla="*/ 153 w 636"/>
                  <a:gd name="T17" fmla="*/ 336 h 571"/>
                  <a:gd name="T18" fmla="*/ 183 w 636"/>
                  <a:gd name="T19" fmla="*/ 353 h 571"/>
                  <a:gd name="T20" fmla="*/ 218 w 636"/>
                  <a:gd name="T21" fmla="*/ 365 h 571"/>
                  <a:gd name="T22" fmla="*/ 206 w 636"/>
                  <a:gd name="T23" fmla="*/ 330 h 571"/>
                  <a:gd name="T24" fmla="*/ 218 w 636"/>
                  <a:gd name="T25" fmla="*/ 312 h 571"/>
                  <a:gd name="T26" fmla="*/ 259 w 636"/>
                  <a:gd name="T27" fmla="*/ 312 h 571"/>
                  <a:gd name="T28" fmla="*/ 289 w 636"/>
                  <a:gd name="T29" fmla="*/ 265 h 571"/>
                  <a:gd name="T30" fmla="*/ 318 w 636"/>
                  <a:gd name="T31" fmla="*/ 212 h 571"/>
                  <a:gd name="T32" fmla="*/ 265 w 636"/>
                  <a:gd name="T33" fmla="*/ 224 h 571"/>
                  <a:gd name="T34" fmla="*/ 212 w 636"/>
                  <a:gd name="T35" fmla="*/ 206 h 571"/>
                  <a:gd name="T36" fmla="*/ 183 w 636"/>
                  <a:gd name="T37" fmla="*/ 171 h 571"/>
                  <a:gd name="T38" fmla="*/ 218 w 636"/>
                  <a:gd name="T39" fmla="*/ 159 h 571"/>
                  <a:gd name="T40" fmla="*/ 194 w 636"/>
                  <a:gd name="T41" fmla="*/ 124 h 571"/>
                  <a:gd name="T42" fmla="*/ 230 w 636"/>
                  <a:gd name="T43" fmla="*/ 94 h 571"/>
                  <a:gd name="T44" fmla="*/ 241 w 636"/>
                  <a:gd name="T45" fmla="*/ 59 h 571"/>
                  <a:gd name="T46" fmla="*/ 277 w 636"/>
                  <a:gd name="T47" fmla="*/ 47 h 571"/>
                  <a:gd name="T48" fmla="*/ 306 w 636"/>
                  <a:gd name="T49" fmla="*/ 18 h 571"/>
                  <a:gd name="T50" fmla="*/ 336 w 636"/>
                  <a:gd name="T51" fmla="*/ 41 h 571"/>
                  <a:gd name="T52" fmla="*/ 353 w 636"/>
                  <a:gd name="T53" fmla="*/ 35 h 571"/>
                  <a:gd name="T54" fmla="*/ 406 w 636"/>
                  <a:gd name="T55" fmla="*/ 47 h 571"/>
                  <a:gd name="T56" fmla="*/ 430 w 636"/>
                  <a:gd name="T57" fmla="*/ 82 h 571"/>
                  <a:gd name="T58" fmla="*/ 465 w 636"/>
                  <a:gd name="T59" fmla="*/ 53 h 571"/>
                  <a:gd name="T60" fmla="*/ 512 w 636"/>
                  <a:gd name="T61" fmla="*/ 41 h 571"/>
                  <a:gd name="T62" fmla="*/ 559 w 636"/>
                  <a:gd name="T63" fmla="*/ 47 h 571"/>
                  <a:gd name="T64" fmla="*/ 565 w 636"/>
                  <a:gd name="T65" fmla="*/ 29 h 571"/>
                  <a:gd name="T66" fmla="*/ 583 w 636"/>
                  <a:gd name="T67" fmla="*/ 6 h 571"/>
                  <a:gd name="T68" fmla="*/ 595 w 636"/>
                  <a:gd name="T69" fmla="*/ 0 h 571"/>
                  <a:gd name="T70" fmla="*/ 624 w 636"/>
                  <a:gd name="T71" fmla="*/ 41 h 571"/>
                  <a:gd name="T72" fmla="*/ 607 w 636"/>
                  <a:gd name="T73" fmla="*/ 59 h 571"/>
                  <a:gd name="T74" fmla="*/ 624 w 636"/>
                  <a:gd name="T75" fmla="*/ 82 h 571"/>
                  <a:gd name="T76" fmla="*/ 601 w 636"/>
                  <a:gd name="T77" fmla="*/ 159 h 571"/>
                  <a:gd name="T78" fmla="*/ 577 w 636"/>
                  <a:gd name="T79" fmla="*/ 171 h 571"/>
                  <a:gd name="T80" fmla="*/ 512 w 636"/>
                  <a:gd name="T81" fmla="*/ 224 h 571"/>
                  <a:gd name="T82" fmla="*/ 506 w 636"/>
                  <a:gd name="T83" fmla="*/ 230 h 571"/>
                  <a:gd name="T84" fmla="*/ 542 w 636"/>
                  <a:gd name="T85" fmla="*/ 277 h 571"/>
                  <a:gd name="T86" fmla="*/ 548 w 636"/>
                  <a:gd name="T87" fmla="*/ 330 h 571"/>
                  <a:gd name="T88" fmla="*/ 524 w 636"/>
                  <a:gd name="T89" fmla="*/ 330 h 571"/>
                  <a:gd name="T90" fmla="*/ 495 w 636"/>
                  <a:gd name="T91" fmla="*/ 353 h 571"/>
                  <a:gd name="T92" fmla="*/ 477 w 636"/>
                  <a:gd name="T93" fmla="*/ 389 h 571"/>
                  <a:gd name="T94" fmla="*/ 377 w 636"/>
                  <a:gd name="T95" fmla="*/ 400 h 571"/>
                  <a:gd name="T96" fmla="*/ 365 w 636"/>
                  <a:gd name="T97" fmla="*/ 371 h 571"/>
                  <a:gd name="T98" fmla="*/ 342 w 636"/>
                  <a:gd name="T99" fmla="*/ 383 h 571"/>
                  <a:gd name="T100" fmla="*/ 330 w 636"/>
                  <a:gd name="T101" fmla="*/ 406 h 571"/>
                  <a:gd name="T102" fmla="*/ 312 w 636"/>
                  <a:gd name="T103" fmla="*/ 418 h 571"/>
                  <a:gd name="T104" fmla="*/ 277 w 636"/>
                  <a:gd name="T105" fmla="*/ 412 h 571"/>
                  <a:gd name="T106" fmla="*/ 212 w 636"/>
                  <a:gd name="T107" fmla="*/ 436 h 571"/>
                  <a:gd name="T108" fmla="*/ 159 w 636"/>
                  <a:gd name="T109" fmla="*/ 489 h 571"/>
                  <a:gd name="T110" fmla="*/ 118 w 636"/>
                  <a:gd name="T111" fmla="*/ 465 h 571"/>
                  <a:gd name="T112" fmla="*/ 106 w 636"/>
                  <a:gd name="T113" fmla="*/ 483 h 571"/>
                  <a:gd name="T114" fmla="*/ 88 w 636"/>
                  <a:gd name="T115" fmla="*/ 542 h 571"/>
                  <a:gd name="T116" fmla="*/ 29 w 636"/>
                  <a:gd name="T117" fmla="*/ 571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36" h="571">
                    <a:moveTo>
                      <a:pt x="29" y="571"/>
                    </a:moveTo>
                    <a:lnTo>
                      <a:pt x="18" y="565"/>
                    </a:lnTo>
                    <a:lnTo>
                      <a:pt x="12" y="565"/>
                    </a:lnTo>
                    <a:lnTo>
                      <a:pt x="6" y="559"/>
                    </a:lnTo>
                    <a:lnTo>
                      <a:pt x="6" y="559"/>
                    </a:lnTo>
                    <a:lnTo>
                      <a:pt x="6" y="554"/>
                    </a:lnTo>
                    <a:lnTo>
                      <a:pt x="0" y="554"/>
                    </a:lnTo>
                    <a:lnTo>
                      <a:pt x="0" y="548"/>
                    </a:lnTo>
                    <a:lnTo>
                      <a:pt x="24" y="524"/>
                    </a:lnTo>
                    <a:lnTo>
                      <a:pt x="35" y="518"/>
                    </a:lnTo>
                    <a:lnTo>
                      <a:pt x="41" y="495"/>
                    </a:lnTo>
                    <a:lnTo>
                      <a:pt x="47" y="489"/>
                    </a:lnTo>
                    <a:lnTo>
                      <a:pt x="53" y="489"/>
                    </a:lnTo>
                    <a:lnTo>
                      <a:pt x="53" y="477"/>
                    </a:lnTo>
                    <a:lnTo>
                      <a:pt x="59" y="471"/>
                    </a:lnTo>
                    <a:lnTo>
                      <a:pt x="65" y="453"/>
                    </a:lnTo>
                    <a:lnTo>
                      <a:pt x="77" y="448"/>
                    </a:lnTo>
                    <a:lnTo>
                      <a:pt x="71" y="436"/>
                    </a:lnTo>
                    <a:lnTo>
                      <a:pt x="65" y="424"/>
                    </a:lnTo>
                    <a:lnTo>
                      <a:pt x="65" y="418"/>
                    </a:lnTo>
                    <a:lnTo>
                      <a:pt x="77" y="389"/>
                    </a:lnTo>
                    <a:lnTo>
                      <a:pt x="77" y="371"/>
                    </a:lnTo>
                    <a:lnTo>
                      <a:pt x="71" y="359"/>
                    </a:lnTo>
                    <a:lnTo>
                      <a:pt x="59" y="347"/>
                    </a:lnTo>
                    <a:lnTo>
                      <a:pt x="65" y="330"/>
                    </a:lnTo>
                    <a:lnTo>
                      <a:pt x="65" y="324"/>
                    </a:lnTo>
                    <a:lnTo>
                      <a:pt x="65" y="318"/>
                    </a:lnTo>
                    <a:lnTo>
                      <a:pt x="71" y="306"/>
                    </a:lnTo>
                    <a:lnTo>
                      <a:pt x="94" y="318"/>
                    </a:lnTo>
                    <a:lnTo>
                      <a:pt x="124" y="312"/>
                    </a:lnTo>
                    <a:lnTo>
                      <a:pt x="130" y="306"/>
                    </a:lnTo>
                    <a:lnTo>
                      <a:pt x="141" y="306"/>
                    </a:lnTo>
                    <a:lnTo>
                      <a:pt x="153" y="318"/>
                    </a:lnTo>
                    <a:lnTo>
                      <a:pt x="153" y="324"/>
                    </a:lnTo>
                    <a:lnTo>
                      <a:pt x="153" y="330"/>
                    </a:lnTo>
                    <a:lnTo>
                      <a:pt x="153" y="336"/>
                    </a:lnTo>
                    <a:lnTo>
                      <a:pt x="153" y="342"/>
                    </a:lnTo>
                    <a:lnTo>
                      <a:pt x="165" y="347"/>
                    </a:lnTo>
                    <a:lnTo>
                      <a:pt x="183" y="347"/>
                    </a:lnTo>
                    <a:lnTo>
                      <a:pt x="183" y="353"/>
                    </a:lnTo>
                    <a:lnTo>
                      <a:pt x="188" y="359"/>
                    </a:lnTo>
                    <a:lnTo>
                      <a:pt x="188" y="383"/>
                    </a:lnTo>
                    <a:lnTo>
                      <a:pt x="206" y="377"/>
                    </a:lnTo>
                    <a:lnTo>
                      <a:pt x="218" y="365"/>
                    </a:lnTo>
                    <a:lnTo>
                      <a:pt x="224" y="353"/>
                    </a:lnTo>
                    <a:lnTo>
                      <a:pt x="230" y="347"/>
                    </a:lnTo>
                    <a:lnTo>
                      <a:pt x="224" y="336"/>
                    </a:lnTo>
                    <a:lnTo>
                      <a:pt x="206" y="330"/>
                    </a:lnTo>
                    <a:lnTo>
                      <a:pt x="206" y="324"/>
                    </a:lnTo>
                    <a:lnTo>
                      <a:pt x="206" y="324"/>
                    </a:lnTo>
                    <a:lnTo>
                      <a:pt x="206" y="318"/>
                    </a:lnTo>
                    <a:lnTo>
                      <a:pt x="218" y="312"/>
                    </a:lnTo>
                    <a:lnTo>
                      <a:pt x="253" y="324"/>
                    </a:lnTo>
                    <a:lnTo>
                      <a:pt x="259" y="318"/>
                    </a:lnTo>
                    <a:lnTo>
                      <a:pt x="259" y="318"/>
                    </a:lnTo>
                    <a:lnTo>
                      <a:pt x="259" y="312"/>
                    </a:lnTo>
                    <a:lnTo>
                      <a:pt x="259" y="288"/>
                    </a:lnTo>
                    <a:lnTo>
                      <a:pt x="271" y="283"/>
                    </a:lnTo>
                    <a:lnTo>
                      <a:pt x="283" y="277"/>
                    </a:lnTo>
                    <a:lnTo>
                      <a:pt x="289" y="265"/>
                    </a:lnTo>
                    <a:lnTo>
                      <a:pt x="289" y="241"/>
                    </a:lnTo>
                    <a:lnTo>
                      <a:pt x="300" y="235"/>
                    </a:lnTo>
                    <a:lnTo>
                      <a:pt x="318" y="218"/>
                    </a:lnTo>
                    <a:lnTo>
                      <a:pt x="318" y="212"/>
                    </a:lnTo>
                    <a:lnTo>
                      <a:pt x="300" y="218"/>
                    </a:lnTo>
                    <a:lnTo>
                      <a:pt x="294" y="212"/>
                    </a:lnTo>
                    <a:lnTo>
                      <a:pt x="289" y="212"/>
                    </a:lnTo>
                    <a:lnTo>
                      <a:pt x="265" y="224"/>
                    </a:lnTo>
                    <a:lnTo>
                      <a:pt x="253" y="218"/>
                    </a:lnTo>
                    <a:lnTo>
                      <a:pt x="236" y="194"/>
                    </a:lnTo>
                    <a:lnTo>
                      <a:pt x="224" y="200"/>
                    </a:lnTo>
                    <a:lnTo>
                      <a:pt x="212" y="206"/>
                    </a:lnTo>
                    <a:lnTo>
                      <a:pt x="206" y="200"/>
                    </a:lnTo>
                    <a:lnTo>
                      <a:pt x="177" y="182"/>
                    </a:lnTo>
                    <a:lnTo>
                      <a:pt x="183" y="177"/>
                    </a:lnTo>
                    <a:lnTo>
                      <a:pt x="183" y="171"/>
                    </a:lnTo>
                    <a:lnTo>
                      <a:pt x="188" y="171"/>
                    </a:lnTo>
                    <a:lnTo>
                      <a:pt x="194" y="159"/>
                    </a:lnTo>
                    <a:lnTo>
                      <a:pt x="200" y="165"/>
                    </a:lnTo>
                    <a:lnTo>
                      <a:pt x="218" y="159"/>
                    </a:lnTo>
                    <a:lnTo>
                      <a:pt x="212" y="147"/>
                    </a:lnTo>
                    <a:lnTo>
                      <a:pt x="206" y="141"/>
                    </a:lnTo>
                    <a:lnTo>
                      <a:pt x="200" y="129"/>
                    </a:lnTo>
                    <a:lnTo>
                      <a:pt x="194" y="124"/>
                    </a:lnTo>
                    <a:lnTo>
                      <a:pt x="194" y="118"/>
                    </a:lnTo>
                    <a:lnTo>
                      <a:pt x="206" y="106"/>
                    </a:lnTo>
                    <a:lnTo>
                      <a:pt x="218" y="100"/>
                    </a:lnTo>
                    <a:lnTo>
                      <a:pt x="230" y="94"/>
                    </a:lnTo>
                    <a:lnTo>
                      <a:pt x="230" y="88"/>
                    </a:lnTo>
                    <a:lnTo>
                      <a:pt x="224" y="82"/>
                    </a:lnTo>
                    <a:lnTo>
                      <a:pt x="236" y="65"/>
                    </a:lnTo>
                    <a:lnTo>
                      <a:pt x="241" y="59"/>
                    </a:lnTo>
                    <a:lnTo>
                      <a:pt x="253" y="65"/>
                    </a:lnTo>
                    <a:lnTo>
                      <a:pt x="259" y="53"/>
                    </a:lnTo>
                    <a:lnTo>
                      <a:pt x="271" y="53"/>
                    </a:lnTo>
                    <a:lnTo>
                      <a:pt x="277" y="47"/>
                    </a:lnTo>
                    <a:lnTo>
                      <a:pt x="277" y="41"/>
                    </a:lnTo>
                    <a:lnTo>
                      <a:pt x="283" y="29"/>
                    </a:lnTo>
                    <a:lnTo>
                      <a:pt x="300" y="18"/>
                    </a:lnTo>
                    <a:lnTo>
                      <a:pt x="306" y="18"/>
                    </a:lnTo>
                    <a:lnTo>
                      <a:pt x="324" y="18"/>
                    </a:lnTo>
                    <a:lnTo>
                      <a:pt x="330" y="29"/>
                    </a:lnTo>
                    <a:lnTo>
                      <a:pt x="336" y="29"/>
                    </a:lnTo>
                    <a:lnTo>
                      <a:pt x="336" y="41"/>
                    </a:lnTo>
                    <a:lnTo>
                      <a:pt x="336" y="47"/>
                    </a:lnTo>
                    <a:lnTo>
                      <a:pt x="342" y="41"/>
                    </a:lnTo>
                    <a:lnTo>
                      <a:pt x="353" y="47"/>
                    </a:lnTo>
                    <a:lnTo>
                      <a:pt x="353" y="35"/>
                    </a:lnTo>
                    <a:lnTo>
                      <a:pt x="365" y="35"/>
                    </a:lnTo>
                    <a:lnTo>
                      <a:pt x="383" y="35"/>
                    </a:lnTo>
                    <a:lnTo>
                      <a:pt x="400" y="53"/>
                    </a:lnTo>
                    <a:lnTo>
                      <a:pt x="406" y="47"/>
                    </a:lnTo>
                    <a:lnTo>
                      <a:pt x="412" y="47"/>
                    </a:lnTo>
                    <a:lnTo>
                      <a:pt x="424" y="53"/>
                    </a:lnTo>
                    <a:lnTo>
                      <a:pt x="424" y="76"/>
                    </a:lnTo>
                    <a:lnTo>
                      <a:pt x="430" y="82"/>
                    </a:lnTo>
                    <a:lnTo>
                      <a:pt x="442" y="71"/>
                    </a:lnTo>
                    <a:lnTo>
                      <a:pt x="453" y="65"/>
                    </a:lnTo>
                    <a:lnTo>
                      <a:pt x="459" y="53"/>
                    </a:lnTo>
                    <a:lnTo>
                      <a:pt x="465" y="53"/>
                    </a:lnTo>
                    <a:lnTo>
                      <a:pt x="471" y="53"/>
                    </a:lnTo>
                    <a:lnTo>
                      <a:pt x="483" y="35"/>
                    </a:lnTo>
                    <a:lnTo>
                      <a:pt x="495" y="41"/>
                    </a:lnTo>
                    <a:lnTo>
                      <a:pt x="512" y="41"/>
                    </a:lnTo>
                    <a:lnTo>
                      <a:pt x="530" y="47"/>
                    </a:lnTo>
                    <a:lnTo>
                      <a:pt x="542" y="41"/>
                    </a:lnTo>
                    <a:lnTo>
                      <a:pt x="554" y="41"/>
                    </a:lnTo>
                    <a:lnTo>
                      <a:pt x="559" y="47"/>
                    </a:lnTo>
                    <a:lnTo>
                      <a:pt x="571" y="47"/>
                    </a:lnTo>
                    <a:lnTo>
                      <a:pt x="571" y="47"/>
                    </a:lnTo>
                    <a:lnTo>
                      <a:pt x="565" y="35"/>
                    </a:lnTo>
                    <a:lnTo>
                      <a:pt x="565" y="29"/>
                    </a:lnTo>
                    <a:lnTo>
                      <a:pt x="565" y="23"/>
                    </a:lnTo>
                    <a:lnTo>
                      <a:pt x="577" y="18"/>
                    </a:lnTo>
                    <a:lnTo>
                      <a:pt x="577" y="6"/>
                    </a:lnTo>
                    <a:lnTo>
                      <a:pt x="583" y="6"/>
                    </a:lnTo>
                    <a:lnTo>
                      <a:pt x="589" y="6"/>
                    </a:lnTo>
                    <a:lnTo>
                      <a:pt x="589" y="12"/>
                    </a:lnTo>
                    <a:lnTo>
                      <a:pt x="589" y="6"/>
                    </a:lnTo>
                    <a:lnTo>
                      <a:pt x="595" y="0"/>
                    </a:lnTo>
                    <a:lnTo>
                      <a:pt x="601" y="6"/>
                    </a:lnTo>
                    <a:lnTo>
                      <a:pt x="607" y="12"/>
                    </a:lnTo>
                    <a:lnTo>
                      <a:pt x="607" y="23"/>
                    </a:lnTo>
                    <a:lnTo>
                      <a:pt x="624" y="41"/>
                    </a:lnTo>
                    <a:lnTo>
                      <a:pt x="636" y="41"/>
                    </a:lnTo>
                    <a:lnTo>
                      <a:pt x="630" y="53"/>
                    </a:lnTo>
                    <a:lnTo>
                      <a:pt x="612" y="53"/>
                    </a:lnTo>
                    <a:lnTo>
                      <a:pt x="607" y="59"/>
                    </a:lnTo>
                    <a:lnTo>
                      <a:pt x="607" y="71"/>
                    </a:lnTo>
                    <a:lnTo>
                      <a:pt x="612" y="76"/>
                    </a:lnTo>
                    <a:lnTo>
                      <a:pt x="618" y="82"/>
                    </a:lnTo>
                    <a:lnTo>
                      <a:pt x="624" y="82"/>
                    </a:lnTo>
                    <a:lnTo>
                      <a:pt x="618" y="94"/>
                    </a:lnTo>
                    <a:lnTo>
                      <a:pt x="601" y="106"/>
                    </a:lnTo>
                    <a:lnTo>
                      <a:pt x="612" y="147"/>
                    </a:lnTo>
                    <a:lnTo>
                      <a:pt x="601" y="159"/>
                    </a:lnTo>
                    <a:lnTo>
                      <a:pt x="595" y="153"/>
                    </a:lnTo>
                    <a:lnTo>
                      <a:pt x="583" y="159"/>
                    </a:lnTo>
                    <a:lnTo>
                      <a:pt x="577" y="159"/>
                    </a:lnTo>
                    <a:lnTo>
                      <a:pt x="577" y="171"/>
                    </a:lnTo>
                    <a:lnTo>
                      <a:pt x="571" y="171"/>
                    </a:lnTo>
                    <a:lnTo>
                      <a:pt x="565" y="200"/>
                    </a:lnTo>
                    <a:lnTo>
                      <a:pt x="554" y="218"/>
                    </a:lnTo>
                    <a:lnTo>
                      <a:pt x="512" y="224"/>
                    </a:lnTo>
                    <a:lnTo>
                      <a:pt x="501" y="218"/>
                    </a:lnTo>
                    <a:lnTo>
                      <a:pt x="501" y="218"/>
                    </a:lnTo>
                    <a:lnTo>
                      <a:pt x="501" y="230"/>
                    </a:lnTo>
                    <a:lnTo>
                      <a:pt x="506" y="230"/>
                    </a:lnTo>
                    <a:lnTo>
                      <a:pt x="501" y="235"/>
                    </a:lnTo>
                    <a:lnTo>
                      <a:pt x="506" y="259"/>
                    </a:lnTo>
                    <a:lnTo>
                      <a:pt x="530" y="271"/>
                    </a:lnTo>
                    <a:lnTo>
                      <a:pt x="542" y="277"/>
                    </a:lnTo>
                    <a:lnTo>
                      <a:pt x="559" y="294"/>
                    </a:lnTo>
                    <a:lnTo>
                      <a:pt x="548" y="312"/>
                    </a:lnTo>
                    <a:lnTo>
                      <a:pt x="548" y="324"/>
                    </a:lnTo>
                    <a:lnTo>
                      <a:pt x="548" y="330"/>
                    </a:lnTo>
                    <a:lnTo>
                      <a:pt x="542" y="330"/>
                    </a:lnTo>
                    <a:lnTo>
                      <a:pt x="536" y="324"/>
                    </a:lnTo>
                    <a:lnTo>
                      <a:pt x="530" y="324"/>
                    </a:lnTo>
                    <a:lnTo>
                      <a:pt x="524" y="330"/>
                    </a:lnTo>
                    <a:lnTo>
                      <a:pt x="524" y="336"/>
                    </a:lnTo>
                    <a:lnTo>
                      <a:pt x="512" y="347"/>
                    </a:lnTo>
                    <a:lnTo>
                      <a:pt x="506" y="347"/>
                    </a:lnTo>
                    <a:lnTo>
                      <a:pt x="495" y="353"/>
                    </a:lnTo>
                    <a:lnTo>
                      <a:pt x="489" y="353"/>
                    </a:lnTo>
                    <a:lnTo>
                      <a:pt x="489" y="365"/>
                    </a:lnTo>
                    <a:lnTo>
                      <a:pt x="477" y="371"/>
                    </a:lnTo>
                    <a:lnTo>
                      <a:pt x="477" y="389"/>
                    </a:lnTo>
                    <a:lnTo>
                      <a:pt x="465" y="400"/>
                    </a:lnTo>
                    <a:lnTo>
                      <a:pt x="453" y="400"/>
                    </a:lnTo>
                    <a:lnTo>
                      <a:pt x="418" y="412"/>
                    </a:lnTo>
                    <a:lnTo>
                      <a:pt x="377" y="400"/>
                    </a:lnTo>
                    <a:lnTo>
                      <a:pt x="383" y="395"/>
                    </a:lnTo>
                    <a:lnTo>
                      <a:pt x="389" y="389"/>
                    </a:lnTo>
                    <a:lnTo>
                      <a:pt x="383" y="371"/>
                    </a:lnTo>
                    <a:lnTo>
                      <a:pt x="365" y="371"/>
                    </a:lnTo>
                    <a:lnTo>
                      <a:pt x="353" y="371"/>
                    </a:lnTo>
                    <a:lnTo>
                      <a:pt x="353" y="371"/>
                    </a:lnTo>
                    <a:lnTo>
                      <a:pt x="353" y="383"/>
                    </a:lnTo>
                    <a:lnTo>
                      <a:pt x="342" y="383"/>
                    </a:lnTo>
                    <a:lnTo>
                      <a:pt x="342" y="389"/>
                    </a:lnTo>
                    <a:lnTo>
                      <a:pt x="336" y="395"/>
                    </a:lnTo>
                    <a:lnTo>
                      <a:pt x="342" y="400"/>
                    </a:lnTo>
                    <a:lnTo>
                      <a:pt x="330" y="406"/>
                    </a:lnTo>
                    <a:lnTo>
                      <a:pt x="330" y="412"/>
                    </a:lnTo>
                    <a:lnTo>
                      <a:pt x="330" y="418"/>
                    </a:lnTo>
                    <a:lnTo>
                      <a:pt x="324" y="424"/>
                    </a:lnTo>
                    <a:lnTo>
                      <a:pt x="312" y="418"/>
                    </a:lnTo>
                    <a:lnTo>
                      <a:pt x="300" y="424"/>
                    </a:lnTo>
                    <a:lnTo>
                      <a:pt x="294" y="424"/>
                    </a:lnTo>
                    <a:lnTo>
                      <a:pt x="283" y="424"/>
                    </a:lnTo>
                    <a:lnTo>
                      <a:pt x="277" y="412"/>
                    </a:lnTo>
                    <a:lnTo>
                      <a:pt x="247" y="424"/>
                    </a:lnTo>
                    <a:lnTo>
                      <a:pt x="241" y="424"/>
                    </a:lnTo>
                    <a:lnTo>
                      <a:pt x="230" y="442"/>
                    </a:lnTo>
                    <a:lnTo>
                      <a:pt x="212" y="436"/>
                    </a:lnTo>
                    <a:lnTo>
                      <a:pt x="212" y="442"/>
                    </a:lnTo>
                    <a:lnTo>
                      <a:pt x="224" y="459"/>
                    </a:lnTo>
                    <a:lnTo>
                      <a:pt x="218" y="459"/>
                    </a:lnTo>
                    <a:lnTo>
                      <a:pt x="159" y="489"/>
                    </a:lnTo>
                    <a:lnTo>
                      <a:pt x="147" y="477"/>
                    </a:lnTo>
                    <a:lnTo>
                      <a:pt x="135" y="483"/>
                    </a:lnTo>
                    <a:lnTo>
                      <a:pt x="130" y="471"/>
                    </a:lnTo>
                    <a:lnTo>
                      <a:pt x="118" y="465"/>
                    </a:lnTo>
                    <a:lnTo>
                      <a:pt x="112" y="477"/>
                    </a:lnTo>
                    <a:lnTo>
                      <a:pt x="118" y="483"/>
                    </a:lnTo>
                    <a:lnTo>
                      <a:pt x="112" y="489"/>
                    </a:lnTo>
                    <a:lnTo>
                      <a:pt x="106" y="483"/>
                    </a:lnTo>
                    <a:lnTo>
                      <a:pt x="106" y="489"/>
                    </a:lnTo>
                    <a:lnTo>
                      <a:pt x="106" y="501"/>
                    </a:lnTo>
                    <a:lnTo>
                      <a:pt x="88" y="518"/>
                    </a:lnTo>
                    <a:lnTo>
                      <a:pt x="88" y="542"/>
                    </a:lnTo>
                    <a:lnTo>
                      <a:pt x="77" y="565"/>
                    </a:lnTo>
                    <a:lnTo>
                      <a:pt x="65" y="571"/>
                    </a:lnTo>
                    <a:lnTo>
                      <a:pt x="47" y="559"/>
                    </a:lnTo>
                    <a:lnTo>
                      <a:pt x="29" y="571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0" name="Freeform 613">
                <a:extLst>
                  <a:ext uri="{FF2B5EF4-FFF2-40B4-BE49-F238E27FC236}">
                    <a16:creationId xmlns:a16="http://schemas.microsoft.com/office/drawing/2014/main" id="{B4D214BA-921E-4C6D-A833-E1A6312FD6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06863" y="2819400"/>
                <a:ext cx="627063" cy="973138"/>
              </a:xfrm>
              <a:custGeom>
                <a:avLst/>
                <a:gdLst>
                  <a:gd name="T0" fmla="*/ 18 w 395"/>
                  <a:gd name="T1" fmla="*/ 560 h 613"/>
                  <a:gd name="T2" fmla="*/ 6 w 395"/>
                  <a:gd name="T3" fmla="*/ 536 h 613"/>
                  <a:gd name="T4" fmla="*/ 12 w 395"/>
                  <a:gd name="T5" fmla="*/ 489 h 613"/>
                  <a:gd name="T6" fmla="*/ 65 w 395"/>
                  <a:gd name="T7" fmla="*/ 424 h 613"/>
                  <a:gd name="T8" fmla="*/ 71 w 395"/>
                  <a:gd name="T9" fmla="*/ 389 h 613"/>
                  <a:gd name="T10" fmla="*/ 71 w 395"/>
                  <a:gd name="T11" fmla="*/ 353 h 613"/>
                  <a:gd name="T12" fmla="*/ 59 w 395"/>
                  <a:gd name="T13" fmla="*/ 312 h 613"/>
                  <a:gd name="T14" fmla="*/ 48 w 395"/>
                  <a:gd name="T15" fmla="*/ 271 h 613"/>
                  <a:gd name="T16" fmla="*/ 36 w 395"/>
                  <a:gd name="T17" fmla="*/ 218 h 613"/>
                  <a:gd name="T18" fmla="*/ 42 w 395"/>
                  <a:gd name="T19" fmla="*/ 189 h 613"/>
                  <a:gd name="T20" fmla="*/ 48 w 395"/>
                  <a:gd name="T21" fmla="*/ 177 h 613"/>
                  <a:gd name="T22" fmla="*/ 112 w 395"/>
                  <a:gd name="T23" fmla="*/ 236 h 613"/>
                  <a:gd name="T24" fmla="*/ 106 w 395"/>
                  <a:gd name="T25" fmla="*/ 200 h 613"/>
                  <a:gd name="T26" fmla="*/ 118 w 395"/>
                  <a:gd name="T27" fmla="*/ 141 h 613"/>
                  <a:gd name="T28" fmla="*/ 112 w 395"/>
                  <a:gd name="T29" fmla="*/ 136 h 613"/>
                  <a:gd name="T30" fmla="*/ 71 w 395"/>
                  <a:gd name="T31" fmla="*/ 118 h 613"/>
                  <a:gd name="T32" fmla="*/ 59 w 395"/>
                  <a:gd name="T33" fmla="*/ 124 h 613"/>
                  <a:gd name="T34" fmla="*/ 53 w 395"/>
                  <a:gd name="T35" fmla="*/ 136 h 613"/>
                  <a:gd name="T36" fmla="*/ 18 w 395"/>
                  <a:gd name="T37" fmla="*/ 100 h 613"/>
                  <a:gd name="T38" fmla="*/ 95 w 395"/>
                  <a:gd name="T39" fmla="*/ 83 h 613"/>
                  <a:gd name="T40" fmla="*/ 136 w 395"/>
                  <a:gd name="T41" fmla="*/ 94 h 613"/>
                  <a:gd name="T42" fmla="*/ 154 w 395"/>
                  <a:gd name="T43" fmla="*/ 94 h 613"/>
                  <a:gd name="T44" fmla="*/ 159 w 395"/>
                  <a:gd name="T45" fmla="*/ 77 h 613"/>
                  <a:gd name="T46" fmla="*/ 313 w 395"/>
                  <a:gd name="T47" fmla="*/ 0 h 613"/>
                  <a:gd name="T48" fmla="*/ 324 w 395"/>
                  <a:gd name="T49" fmla="*/ 35 h 613"/>
                  <a:gd name="T50" fmla="*/ 324 w 395"/>
                  <a:gd name="T51" fmla="*/ 59 h 613"/>
                  <a:gd name="T52" fmla="*/ 330 w 395"/>
                  <a:gd name="T53" fmla="*/ 94 h 613"/>
                  <a:gd name="T54" fmla="*/ 336 w 395"/>
                  <a:gd name="T55" fmla="*/ 112 h 613"/>
                  <a:gd name="T56" fmla="*/ 313 w 395"/>
                  <a:gd name="T57" fmla="*/ 130 h 613"/>
                  <a:gd name="T58" fmla="*/ 295 w 395"/>
                  <a:gd name="T59" fmla="*/ 165 h 613"/>
                  <a:gd name="T60" fmla="*/ 277 w 395"/>
                  <a:gd name="T61" fmla="*/ 194 h 613"/>
                  <a:gd name="T62" fmla="*/ 277 w 395"/>
                  <a:gd name="T63" fmla="*/ 230 h 613"/>
                  <a:gd name="T64" fmla="*/ 260 w 395"/>
                  <a:gd name="T65" fmla="*/ 242 h 613"/>
                  <a:gd name="T66" fmla="*/ 301 w 395"/>
                  <a:gd name="T67" fmla="*/ 265 h 613"/>
                  <a:gd name="T68" fmla="*/ 366 w 395"/>
                  <a:gd name="T69" fmla="*/ 277 h 613"/>
                  <a:gd name="T70" fmla="*/ 395 w 395"/>
                  <a:gd name="T71" fmla="*/ 283 h 613"/>
                  <a:gd name="T72" fmla="*/ 360 w 395"/>
                  <a:gd name="T73" fmla="*/ 342 h 613"/>
                  <a:gd name="T74" fmla="*/ 336 w 395"/>
                  <a:gd name="T75" fmla="*/ 383 h 613"/>
                  <a:gd name="T76" fmla="*/ 283 w 395"/>
                  <a:gd name="T77" fmla="*/ 383 h 613"/>
                  <a:gd name="T78" fmla="*/ 301 w 395"/>
                  <a:gd name="T79" fmla="*/ 401 h 613"/>
                  <a:gd name="T80" fmla="*/ 283 w 395"/>
                  <a:gd name="T81" fmla="*/ 442 h 613"/>
                  <a:gd name="T82" fmla="*/ 260 w 395"/>
                  <a:gd name="T83" fmla="*/ 412 h 613"/>
                  <a:gd name="T84" fmla="*/ 230 w 395"/>
                  <a:gd name="T85" fmla="*/ 395 h 613"/>
                  <a:gd name="T86" fmla="*/ 207 w 395"/>
                  <a:gd name="T87" fmla="*/ 371 h 613"/>
                  <a:gd name="T88" fmla="*/ 142 w 395"/>
                  <a:gd name="T89" fmla="*/ 383 h 613"/>
                  <a:gd name="T90" fmla="*/ 148 w 395"/>
                  <a:gd name="T91" fmla="*/ 424 h 613"/>
                  <a:gd name="T92" fmla="*/ 142 w 395"/>
                  <a:gd name="T93" fmla="*/ 489 h 613"/>
                  <a:gd name="T94" fmla="*/ 136 w 395"/>
                  <a:gd name="T95" fmla="*/ 536 h 613"/>
                  <a:gd name="T96" fmla="*/ 118 w 395"/>
                  <a:gd name="T97" fmla="*/ 560 h 613"/>
                  <a:gd name="T98" fmla="*/ 159 w 395"/>
                  <a:gd name="T99" fmla="*/ 342 h 613"/>
                  <a:gd name="T100" fmla="*/ 159 w 395"/>
                  <a:gd name="T101" fmla="*/ 336 h 613"/>
                  <a:gd name="T102" fmla="*/ 83 w 395"/>
                  <a:gd name="T103" fmla="*/ 300 h 613"/>
                  <a:gd name="T104" fmla="*/ 112 w 395"/>
                  <a:gd name="T105" fmla="*/ 330 h 613"/>
                  <a:gd name="T106" fmla="*/ 118 w 395"/>
                  <a:gd name="T107" fmla="*/ 336 h 613"/>
                  <a:gd name="T108" fmla="*/ 148 w 395"/>
                  <a:gd name="T109" fmla="*/ 342 h 613"/>
                  <a:gd name="T110" fmla="*/ 154 w 395"/>
                  <a:gd name="T111" fmla="*/ 330 h 613"/>
                  <a:gd name="T112" fmla="*/ 148 w 395"/>
                  <a:gd name="T113" fmla="*/ 312 h 613"/>
                  <a:gd name="T114" fmla="*/ 142 w 395"/>
                  <a:gd name="T115" fmla="*/ 295 h 613"/>
                  <a:gd name="T116" fmla="*/ 136 w 395"/>
                  <a:gd name="T117" fmla="*/ 259 h 613"/>
                  <a:gd name="T118" fmla="*/ 112 w 395"/>
                  <a:gd name="T119" fmla="*/ 271 h 613"/>
                  <a:gd name="T120" fmla="*/ 77 w 395"/>
                  <a:gd name="T121" fmla="*/ 283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95" h="613">
                    <a:moveTo>
                      <a:pt x="77" y="613"/>
                    </a:moveTo>
                    <a:lnTo>
                      <a:pt x="53" y="583"/>
                    </a:lnTo>
                    <a:lnTo>
                      <a:pt x="36" y="577"/>
                    </a:lnTo>
                    <a:lnTo>
                      <a:pt x="18" y="560"/>
                    </a:lnTo>
                    <a:lnTo>
                      <a:pt x="6" y="554"/>
                    </a:lnTo>
                    <a:lnTo>
                      <a:pt x="0" y="554"/>
                    </a:lnTo>
                    <a:lnTo>
                      <a:pt x="0" y="548"/>
                    </a:lnTo>
                    <a:lnTo>
                      <a:pt x="6" y="536"/>
                    </a:lnTo>
                    <a:lnTo>
                      <a:pt x="6" y="524"/>
                    </a:lnTo>
                    <a:lnTo>
                      <a:pt x="0" y="507"/>
                    </a:lnTo>
                    <a:lnTo>
                      <a:pt x="0" y="501"/>
                    </a:lnTo>
                    <a:lnTo>
                      <a:pt x="12" y="489"/>
                    </a:lnTo>
                    <a:lnTo>
                      <a:pt x="36" y="477"/>
                    </a:lnTo>
                    <a:lnTo>
                      <a:pt x="53" y="465"/>
                    </a:lnTo>
                    <a:lnTo>
                      <a:pt x="53" y="454"/>
                    </a:lnTo>
                    <a:lnTo>
                      <a:pt x="65" y="424"/>
                    </a:lnTo>
                    <a:lnTo>
                      <a:pt x="59" y="412"/>
                    </a:lnTo>
                    <a:lnTo>
                      <a:pt x="59" y="401"/>
                    </a:lnTo>
                    <a:lnTo>
                      <a:pt x="65" y="395"/>
                    </a:lnTo>
                    <a:lnTo>
                      <a:pt x="71" y="389"/>
                    </a:lnTo>
                    <a:lnTo>
                      <a:pt x="77" y="377"/>
                    </a:lnTo>
                    <a:lnTo>
                      <a:pt x="77" y="371"/>
                    </a:lnTo>
                    <a:lnTo>
                      <a:pt x="71" y="365"/>
                    </a:lnTo>
                    <a:lnTo>
                      <a:pt x="71" y="353"/>
                    </a:lnTo>
                    <a:lnTo>
                      <a:pt x="71" y="348"/>
                    </a:lnTo>
                    <a:lnTo>
                      <a:pt x="65" y="336"/>
                    </a:lnTo>
                    <a:lnTo>
                      <a:pt x="65" y="324"/>
                    </a:lnTo>
                    <a:lnTo>
                      <a:pt x="59" y="312"/>
                    </a:lnTo>
                    <a:lnTo>
                      <a:pt x="59" y="295"/>
                    </a:lnTo>
                    <a:lnTo>
                      <a:pt x="53" y="289"/>
                    </a:lnTo>
                    <a:lnTo>
                      <a:pt x="53" y="277"/>
                    </a:lnTo>
                    <a:lnTo>
                      <a:pt x="48" y="271"/>
                    </a:lnTo>
                    <a:lnTo>
                      <a:pt x="42" y="259"/>
                    </a:lnTo>
                    <a:lnTo>
                      <a:pt x="42" y="236"/>
                    </a:lnTo>
                    <a:lnTo>
                      <a:pt x="48" y="230"/>
                    </a:lnTo>
                    <a:lnTo>
                      <a:pt x="36" y="218"/>
                    </a:lnTo>
                    <a:lnTo>
                      <a:pt x="36" y="206"/>
                    </a:lnTo>
                    <a:lnTo>
                      <a:pt x="36" y="200"/>
                    </a:lnTo>
                    <a:lnTo>
                      <a:pt x="36" y="194"/>
                    </a:lnTo>
                    <a:lnTo>
                      <a:pt x="42" y="189"/>
                    </a:lnTo>
                    <a:lnTo>
                      <a:pt x="42" y="189"/>
                    </a:lnTo>
                    <a:lnTo>
                      <a:pt x="36" y="183"/>
                    </a:lnTo>
                    <a:lnTo>
                      <a:pt x="42" y="177"/>
                    </a:lnTo>
                    <a:lnTo>
                      <a:pt x="48" y="177"/>
                    </a:lnTo>
                    <a:lnTo>
                      <a:pt x="65" y="200"/>
                    </a:lnTo>
                    <a:lnTo>
                      <a:pt x="95" y="206"/>
                    </a:lnTo>
                    <a:lnTo>
                      <a:pt x="106" y="230"/>
                    </a:lnTo>
                    <a:lnTo>
                      <a:pt x="112" y="236"/>
                    </a:lnTo>
                    <a:lnTo>
                      <a:pt x="112" y="224"/>
                    </a:lnTo>
                    <a:lnTo>
                      <a:pt x="118" y="218"/>
                    </a:lnTo>
                    <a:lnTo>
                      <a:pt x="118" y="212"/>
                    </a:lnTo>
                    <a:lnTo>
                      <a:pt x="106" y="200"/>
                    </a:lnTo>
                    <a:lnTo>
                      <a:pt x="101" y="189"/>
                    </a:lnTo>
                    <a:lnTo>
                      <a:pt x="106" y="171"/>
                    </a:lnTo>
                    <a:lnTo>
                      <a:pt x="118" y="165"/>
                    </a:lnTo>
                    <a:lnTo>
                      <a:pt x="118" y="141"/>
                    </a:lnTo>
                    <a:lnTo>
                      <a:pt x="112" y="141"/>
                    </a:lnTo>
                    <a:lnTo>
                      <a:pt x="112" y="147"/>
                    </a:lnTo>
                    <a:lnTo>
                      <a:pt x="112" y="141"/>
                    </a:lnTo>
                    <a:lnTo>
                      <a:pt x="112" y="136"/>
                    </a:lnTo>
                    <a:lnTo>
                      <a:pt x="112" y="130"/>
                    </a:lnTo>
                    <a:lnTo>
                      <a:pt x="101" y="124"/>
                    </a:lnTo>
                    <a:lnTo>
                      <a:pt x="77" y="124"/>
                    </a:lnTo>
                    <a:lnTo>
                      <a:pt x="71" y="118"/>
                    </a:lnTo>
                    <a:lnTo>
                      <a:pt x="77" y="112"/>
                    </a:lnTo>
                    <a:lnTo>
                      <a:pt x="65" y="112"/>
                    </a:lnTo>
                    <a:lnTo>
                      <a:pt x="59" y="118"/>
                    </a:lnTo>
                    <a:lnTo>
                      <a:pt x="59" y="124"/>
                    </a:lnTo>
                    <a:lnTo>
                      <a:pt x="59" y="124"/>
                    </a:lnTo>
                    <a:lnTo>
                      <a:pt x="65" y="124"/>
                    </a:lnTo>
                    <a:lnTo>
                      <a:pt x="71" y="130"/>
                    </a:lnTo>
                    <a:lnTo>
                      <a:pt x="53" y="136"/>
                    </a:lnTo>
                    <a:lnTo>
                      <a:pt x="48" y="141"/>
                    </a:lnTo>
                    <a:lnTo>
                      <a:pt x="36" y="136"/>
                    </a:lnTo>
                    <a:lnTo>
                      <a:pt x="18" y="124"/>
                    </a:lnTo>
                    <a:lnTo>
                      <a:pt x="18" y="100"/>
                    </a:lnTo>
                    <a:lnTo>
                      <a:pt x="24" y="94"/>
                    </a:lnTo>
                    <a:lnTo>
                      <a:pt x="36" y="100"/>
                    </a:lnTo>
                    <a:lnTo>
                      <a:pt x="65" y="100"/>
                    </a:lnTo>
                    <a:lnTo>
                      <a:pt x="95" y="83"/>
                    </a:lnTo>
                    <a:lnTo>
                      <a:pt x="154" y="59"/>
                    </a:lnTo>
                    <a:lnTo>
                      <a:pt x="154" y="65"/>
                    </a:lnTo>
                    <a:lnTo>
                      <a:pt x="142" y="71"/>
                    </a:lnTo>
                    <a:lnTo>
                      <a:pt x="136" y="94"/>
                    </a:lnTo>
                    <a:lnTo>
                      <a:pt x="124" y="112"/>
                    </a:lnTo>
                    <a:lnTo>
                      <a:pt x="124" y="118"/>
                    </a:lnTo>
                    <a:lnTo>
                      <a:pt x="142" y="100"/>
                    </a:lnTo>
                    <a:lnTo>
                      <a:pt x="154" y="94"/>
                    </a:lnTo>
                    <a:lnTo>
                      <a:pt x="154" y="88"/>
                    </a:lnTo>
                    <a:lnTo>
                      <a:pt x="148" y="83"/>
                    </a:lnTo>
                    <a:lnTo>
                      <a:pt x="148" y="83"/>
                    </a:lnTo>
                    <a:lnTo>
                      <a:pt x="159" y="77"/>
                    </a:lnTo>
                    <a:lnTo>
                      <a:pt x="171" y="47"/>
                    </a:lnTo>
                    <a:lnTo>
                      <a:pt x="212" y="35"/>
                    </a:lnTo>
                    <a:lnTo>
                      <a:pt x="283" y="6"/>
                    </a:lnTo>
                    <a:lnTo>
                      <a:pt x="313" y="0"/>
                    </a:lnTo>
                    <a:lnTo>
                      <a:pt x="307" y="12"/>
                    </a:lnTo>
                    <a:lnTo>
                      <a:pt x="313" y="24"/>
                    </a:lnTo>
                    <a:lnTo>
                      <a:pt x="307" y="29"/>
                    </a:lnTo>
                    <a:lnTo>
                      <a:pt x="324" y="35"/>
                    </a:lnTo>
                    <a:lnTo>
                      <a:pt x="324" y="41"/>
                    </a:lnTo>
                    <a:lnTo>
                      <a:pt x="330" y="41"/>
                    </a:lnTo>
                    <a:lnTo>
                      <a:pt x="324" y="53"/>
                    </a:lnTo>
                    <a:lnTo>
                      <a:pt x="324" y="59"/>
                    </a:lnTo>
                    <a:lnTo>
                      <a:pt x="318" y="71"/>
                    </a:lnTo>
                    <a:lnTo>
                      <a:pt x="324" y="83"/>
                    </a:lnTo>
                    <a:lnTo>
                      <a:pt x="330" y="94"/>
                    </a:lnTo>
                    <a:lnTo>
                      <a:pt x="330" y="94"/>
                    </a:lnTo>
                    <a:lnTo>
                      <a:pt x="324" y="100"/>
                    </a:lnTo>
                    <a:lnTo>
                      <a:pt x="324" y="106"/>
                    </a:lnTo>
                    <a:lnTo>
                      <a:pt x="330" y="112"/>
                    </a:lnTo>
                    <a:lnTo>
                      <a:pt x="336" y="112"/>
                    </a:lnTo>
                    <a:lnTo>
                      <a:pt x="336" y="118"/>
                    </a:lnTo>
                    <a:lnTo>
                      <a:pt x="330" y="130"/>
                    </a:lnTo>
                    <a:lnTo>
                      <a:pt x="318" y="124"/>
                    </a:lnTo>
                    <a:lnTo>
                      <a:pt x="313" y="130"/>
                    </a:lnTo>
                    <a:lnTo>
                      <a:pt x="301" y="147"/>
                    </a:lnTo>
                    <a:lnTo>
                      <a:pt x="307" y="153"/>
                    </a:lnTo>
                    <a:lnTo>
                      <a:pt x="307" y="159"/>
                    </a:lnTo>
                    <a:lnTo>
                      <a:pt x="295" y="165"/>
                    </a:lnTo>
                    <a:lnTo>
                      <a:pt x="283" y="171"/>
                    </a:lnTo>
                    <a:lnTo>
                      <a:pt x="271" y="183"/>
                    </a:lnTo>
                    <a:lnTo>
                      <a:pt x="271" y="189"/>
                    </a:lnTo>
                    <a:lnTo>
                      <a:pt x="277" y="194"/>
                    </a:lnTo>
                    <a:lnTo>
                      <a:pt x="283" y="206"/>
                    </a:lnTo>
                    <a:lnTo>
                      <a:pt x="289" y="212"/>
                    </a:lnTo>
                    <a:lnTo>
                      <a:pt x="295" y="224"/>
                    </a:lnTo>
                    <a:lnTo>
                      <a:pt x="277" y="230"/>
                    </a:lnTo>
                    <a:lnTo>
                      <a:pt x="271" y="224"/>
                    </a:lnTo>
                    <a:lnTo>
                      <a:pt x="265" y="236"/>
                    </a:lnTo>
                    <a:lnTo>
                      <a:pt x="260" y="236"/>
                    </a:lnTo>
                    <a:lnTo>
                      <a:pt x="260" y="242"/>
                    </a:lnTo>
                    <a:lnTo>
                      <a:pt x="254" y="247"/>
                    </a:lnTo>
                    <a:lnTo>
                      <a:pt x="283" y="265"/>
                    </a:lnTo>
                    <a:lnTo>
                      <a:pt x="289" y="271"/>
                    </a:lnTo>
                    <a:lnTo>
                      <a:pt x="301" y="265"/>
                    </a:lnTo>
                    <a:lnTo>
                      <a:pt x="313" y="259"/>
                    </a:lnTo>
                    <a:lnTo>
                      <a:pt x="330" y="283"/>
                    </a:lnTo>
                    <a:lnTo>
                      <a:pt x="342" y="289"/>
                    </a:lnTo>
                    <a:lnTo>
                      <a:pt x="366" y="277"/>
                    </a:lnTo>
                    <a:lnTo>
                      <a:pt x="371" y="277"/>
                    </a:lnTo>
                    <a:lnTo>
                      <a:pt x="377" y="283"/>
                    </a:lnTo>
                    <a:lnTo>
                      <a:pt x="395" y="277"/>
                    </a:lnTo>
                    <a:lnTo>
                      <a:pt x="395" y="283"/>
                    </a:lnTo>
                    <a:lnTo>
                      <a:pt x="377" y="300"/>
                    </a:lnTo>
                    <a:lnTo>
                      <a:pt x="366" y="306"/>
                    </a:lnTo>
                    <a:lnTo>
                      <a:pt x="366" y="330"/>
                    </a:lnTo>
                    <a:lnTo>
                      <a:pt x="360" y="342"/>
                    </a:lnTo>
                    <a:lnTo>
                      <a:pt x="348" y="348"/>
                    </a:lnTo>
                    <a:lnTo>
                      <a:pt x="336" y="353"/>
                    </a:lnTo>
                    <a:lnTo>
                      <a:pt x="336" y="377"/>
                    </a:lnTo>
                    <a:lnTo>
                      <a:pt x="336" y="383"/>
                    </a:lnTo>
                    <a:lnTo>
                      <a:pt x="336" y="383"/>
                    </a:lnTo>
                    <a:lnTo>
                      <a:pt x="330" y="389"/>
                    </a:lnTo>
                    <a:lnTo>
                      <a:pt x="295" y="377"/>
                    </a:lnTo>
                    <a:lnTo>
                      <a:pt x="283" y="383"/>
                    </a:lnTo>
                    <a:lnTo>
                      <a:pt x="283" y="389"/>
                    </a:lnTo>
                    <a:lnTo>
                      <a:pt x="283" y="389"/>
                    </a:lnTo>
                    <a:lnTo>
                      <a:pt x="283" y="395"/>
                    </a:lnTo>
                    <a:lnTo>
                      <a:pt x="301" y="401"/>
                    </a:lnTo>
                    <a:lnTo>
                      <a:pt x="307" y="412"/>
                    </a:lnTo>
                    <a:lnTo>
                      <a:pt x="301" y="418"/>
                    </a:lnTo>
                    <a:lnTo>
                      <a:pt x="295" y="430"/>
                    </a:lnTo>
                    <a:lnTo>
                      <a:pt x="283" y="442"/>
                    </a:lnTo>
                    <a:lnTo>
                      <a:pt x="265" y="448"/>
                    </a:lnTo>
                    <a:lnTo>
                      <a:pt x="265" y="424"/>
                    </a:lnTo>
                    <a:lnTo>
                      <a:pt x="260" y="418"/>
                    </a:lnTo>
                    <a:lnTo>
                      <a:pt x="260" y="412"/>
                    </a:lnTo>
                    <a:lnTo>
                      <a:pt x="242" y="412"/>
                    </a:lnTo>
                    <a:lnTo>
                      <a:pt x="230" y="407"/>
                    </a:lnTo>
                    <a:lnTo>
                      <a:pt x="230" y="401"/>
                    </a:lnTo>
                    <a:lnTo>
                      <a:pt x="230" y="395"/>
                    </a:lnTo>
                    <a:lnTo>
                      <a:pt x="230" y="389"/>
                    </a:lnTo>
                    <a:lnTo>
                      <a:pt x="230" y="383"/>
                    </a:lnTo>
                    <a:lnTo>
                      <a:pt x="218" y="371"/>
                    </a:lnTo>
                    <a:lnTo>
                      <a:pt x="207" y="371"/>
                    </a:lnTo>
                    <a:lnTo>
                      <a:pt x="201" y="377"/>
                    </a:lnTo>
                    <a:lnTo>
                      <a:pt x="171" y="383"/>
                    </a:lnTo>
                    <a:lnTo>
                      <a:pt x="148" y="371"/>
                    </a:lnTo>
                    <a:lnTo>
                      <a:pt x="142" y="383"/>
                    </a:lnTo>
                    <a:lnTo>
                      <a:pt x="142" y="389"/>
                    </a:lnTo>
                    <a:lnTo>
                      <a:pt x="142" y="395"/>
                    </a:lnTo>
                    <a:lnTo>
                      <a:pt x="136" y="412"/>
                    </a:lnTo>
                    <a:lnTo>
                      <a:pt x="148" y="424"/>
                    </a:lnTo>
                    <a:lnTo>
                      <a:pt x="154" y="436"/>
                    </a:lnTo>
                    <a:lnTo>
                      <a:pt x="154" y="454"/>
                    </a:lnTo>
                    <a:lnTo>
                      <a:pt x="142" y="483"/>
                    </a:lnTo>
                    <a:lnTo>
                      <a:pt x="142" y="489"/>
                    </a:lnTo>
                    <a:lnTo>
                      <a:pt x="148" y="501"/>
                    </a:lnTo>
                    <a:lnTo>
                      <a:pt x="154" y="513"/>
                    </a:lnTo>
                    <a:lnTo>
                      <a:pt x="142" y="518"/>
                    </a:lnTo>
                    <a:lnTo>
                      <a:pt x="136" y="536"/>
                    </a:lnTo>
                    <a:lnTo>
                      <a:pt x="130" y="542"/>
                    </a:lnTo>
                    <a:lnTo>
                      <a:pt x="130" y="554"/>
                    </a:lnTo>
                    <a:lnTo>
                      <a:pt x="124" y="554"/>
                    </a:lnTo>
                    <a:lnTo>
                      <a:pt x="118" y="560"/>
                    </a:lnTo>
                    <a:lnTo>
                      <a:pt x="112" y="583"/>
                    </a:lnTo>
                    <a:lnTo>
                      <a:pt x="101" y="589"/>
                    </a:lnTo>
                    <a:lnTo>
                      <a:pt x="77" y="613"/>
                    </a:lnTo>
                    <a:close/>
                    <a:moveTo>
                      <a:pt x="159" y="342"/>
                    </a:moveTo>
                    <a:lnTo>
                      <a:pt x="165" y="348"/>
                    </a:lnTo>
                    <a:lnTo>
                      <a:pt x="165" y="348"/>
                    </a:lnTo>
                    <a:lnTo>
                      <a:pt x="165" y="348"/>
                    </a:lnTo>
                    <a:lnTo>
                      <a:pt x="159" y="336"/>
                    </a:lnTo>
                    <a:lnTo>
                      <a:pt x="159" y="342"/>
                    </a:lnTo>
                    <a:close/>
                    <a:moveTo>
                      <a:pt x="77" y="283"/>
                    </a:moveTo>
                    <a:lnTo>
                      <a:pt x="83" y="295"/>
                    </a:lnTo>
                    <a:lnTo>
                      <a:pt x="83" y="300"/>
                    </a:lnTo>
                    <a:lnTo>
                      <a:pt x="89" y="300"/>
                    </a:lnTo>
                    <a:lnTo>
                      <a:pt x="83" y="318"/>
                    </a:lnTo>
                    <a:lnTo>
                      <a:pt x="112" y="330"/>
                    </a:lnTo>
                    <a:lnTo>
                      <a:pt x="112" y="330"/>
                    </a:lnTo>
                    <a:lnTo>
                      <a:pt x="101" y="342"/>
                    </a:lnTo>
                    <a:lnTo>
                      <a:pt x="101" y="348"/>
                    </a:lnTo>
                    <a:lnTo>
                      <a:pt x="112" y="348"/>
                    </a:lnTo>
                    <a:lnTo>
                      <a:pt x="118" y="336"/>
                    </a:lnTo>
                    <a:lnTo>
                      <a:pt x="124" y="330"/>
                    </a:lnTo>
                    <a:lnTo>
                      <a:pt x="136" y="336"/>
                    </a:lnTo>
                    <a:lnTo>
                      <a:pt x="142" y="336"/>
                    </a:lnTo>
                    <a:lnTo>
                      <a:pt x="148" y="342"/>
                    </a:lnTo>
                    <a:lnTo>
                      <a:pt x="154" y="348"/>
                    </a:lnTo>
                    <a:lnTo>
                      <a:pt x="159" y="336"/>
                    </a:lnTo>
                    <a:lnTo>
                      <a:pt x="154" y="330"/>
                    </a:lnTo>
                    <a:lnTo>
                      <a:pt x="154" y="330"/>
                    </a:lnTo>
                    <a:lnTo>
                      <a:pt x="159" y="324"/>
                    </a:lnTo>
                    <a:lnTo>
                      <a:pt x="165" y="318"/>
                    </a:lnTo>
                    <a:lnTo>
                      <a:pt x="148" y="312"/>
                    </a:lnTo>
                    <a:lnTo>
                      <a:pt x="148" y="312"/>
                    </a:lnTo>
                    <a:lnTo>
                      <a:pt x="154" y="306"/>
                    </a:lnTo>
                    <a:lnTo>
                      <a:pt x="154" y="300"/>
                    </a:lnTo>
                    <a:lnTo>
                      <a:pt x="142" y="306"/>
                    </a:lnTo>
                    <a:lnTo>
                      <a:pt x="142" y="295"/>
                    </a:lnTo>
                    <a:lnTo>
                      <a:pt x="142" y="289"/>
                    </a:lnTo>
                    <a:lnTo>
                      <a:pt x="142" y="277"/>
                    </a:lnTo>
                    <a:lnTo>
                      <a:pt x="136" y="271"/>
                    </a:lnTo>
                    <a:lnTo>
                      <a:pt x="136" y="259"/>
                    </a:lnTo>
                    <a:lnTo>
                      <a:pt x="130" y="265"/>
                    </a:lnTo>
                    <a:lnTo>
                      <a:pt x="106" y="259"/>
                    </a:lnTo>
                    <a:lnTo>
                      <a:pt x="106" y="265"/>
                    </a:lnTo>
                    <a:lnTo>
                      <a:pt x="112" y="271"/>
                    </a:lnTo>
                    <a:lnTo>
                      <a:pt x="112" y="277"/>
                    </a:lnTo>
                    <a:lnTo>
                      <a:pt x="106" y="277"/>
                    </a:lnTo>
                    <a:lnTo>
                      <a:pt x="83" y="277"/>
                    </a:lnTo>
                    <a:lnTo>
                      <a:pt x="77" y="283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1" name="Freeform 662">
                <a:extLst>
                  <a:ext uri="{FF2B5EF4-FFF2-40B4-BE49-F238E27FC236}">
                    <a16:creationId xmlns:a16="http://schemas.microsoft.com/office/drawing/2014/main" id="{C5909B92-C605-4BE1-9C58-6DB08E659D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78200" y="2463800"/>
                <a:ext cx="569913" cy="477838"/>
              </a:xfrm>
              <a:custGeom>
                <a:avLst/>
                <a:gdLst>
                  <a:gd name="T0" fmla="*/ 277 w 359"/>
                  <a:gd name="T1" fmla="*/ 36 h 301"/>
                  <a:gd name="T2" fmla="*/ 330 w 359"/>
                  <a:gd name="T3" fmla="*/ 41 h 301"/>
                  <a:gd name="T4" fmla="*/ 342 w 359"/>
                  <a:gd name="T5" fmla="*/ 65 h 301"/>
                  <a:gd name="T6" fmla="*/ 318 w 359"/>
                  <a:gd name="T7" fmla="*/ 94 h 301"/>
                  <a:gd name="T8" fmla="*/ 348 w 359"/>
                  <a:gd name="T9" fmla="*/ 124 h 301"/>
                  <a:gd name="T10" fmla="*/ 348 w 359"/>
                  <a:gd name="T11" fmla="*/ 171 h 301"/>
                  <a:gd name="T12" fmla="*/ 342 w 359"/>
                  <a:gd name="T13" fmla="*/ 142 h 301"/>
                  <a:gd name="T14" fmla="*/ 300 w 359"/>
                  <a:gd name="T15" fmla="*/ 147 h 301"/>
                  <a:gd name="T16" fmla="*/ 277 w 359"/>
                  <a:gd name="T17" fmla="*/ 177 h 301"/>
                  <a:gd name="T18" fmla="*/ 271 w 359"/>
                  <a:gd name="T19" fmla="*/ 195 h 301"/>
                  <a:gd name="T20" fmla="*/ 242 w 359"/>
                  <a:gd name="T21" fmla="*/ 183 h 301"/>
                  <a:gd name="T22" fmla="*/ 212 w 359"/>
                  <a:gd name="T23" fmla="*/ 165 h 301"/>
                  <a:gd name="T24" fmla="*/ 206 w 359"/>
                  <a:gd name="T25" fmla="*/ 147 h 301"/>
                  <a:gd name="T26" fmla="*/ 236 w 359"/>
                  <a:gd name="T27" fmla="*/ 130 h 301"/>
                  <a:gd name="T28" fmla="*/ 218 w 359"/>
                  <a:gd name="T29" fmla="*/ 100 h 301"/>
                  <a:gd name="T30" fmla="*/ 218 w 359"/>
                  <a:gd name="T31" fmla="*/ 83 h 301"/>
                  <a:gd name="T32" fmla="*/ 236 w 359"/>
                  <a:gd name="T33" fmla="*/ 89 h 301"/>
                  <a:gd name="T34" fmla="*/ 218 w 359"/>
                  <a:gd name="T35" fmla="*/ 59 h 301"/>
                  <a:gd name="T36" fmla="*/ 253 w 359"/>
                  <a:gd name="T37" fmla="*/ 53 h 301"/>
                  <a:gd name="T38" fmla="*/ 265 w 359"/>
                  <a:gd name="T39" fmla="*/ 65 h 301"/>
                  <a:gd name="T40" fmla="*/ 295 w 359"/>
                  <a:gd name="T41" fmla="*/ 89 h 301"/>
                  <a:gd name="T42" fmla="*/ 300 w 359"/>
                  <a:gd name="T43" fmla="*/ 106 h 301"/>
                  <a:gd name="T44" fmla="*/ 306 w 359"/>
                  <a:gd name="T45" fmla="*/ 83 h 301"/>
                  <a:gd name="T46" fmla="*/ 277 w 359"/>
                  <a:gd name="T47" fmla="*/ 47 h 301"/>
                  <a:gd name="T48" fmla="*/ 242 w 359"/>
                  <a:gd name="T49" fmla="*/ 47 h 301"/>
                  <a:gd name="T50" fmla="*/ 230 w 359"/>
                  <a:gd name="T51" fmla="*/ 24 h 301"/>
                  <a:gd name="T52" fmla="*/ 283 w 359"/>
                  <a:gd name="T53" fmla="*/ 0 h 301"/>
                  <a:gd name="T54" fmla="*/ 271 w 359"/>
                  <a:gd name="T55" fmla="*/ 12 h 301"/>
                  <a:gd name="T56" fmla="*/ 306 w 359"/>
                  <a:gd name="T57" fmla="*/ 153 h 301"/>
                  <a:gd name="T58" fmla="*/ 130 w 359"/>
                  <a:gd name="T59" fmla="*/ 289 h 301"/>
                  <a:gd name="T60" fmla="*/ 106 w 359"/>
                  <a:gd name="T61" fmla="*/ 277 h 301"/>
                  <a:gd name="T62" fmla="*/ 82 w 359"/>
                  <a:gd name="T63" fmla="*/ 259 h 301"/>
                  <a:gd name="T64" fmla="*/ 41 w 359"/>
                  <a:gd name="T65" fmla="*/ 248 h 301"/>
                  <a:gd name="T66" fmla="*/ 18 w 359"/>
                  <a:gd name="T67" fmla="*/ 212 h 301"/>
                  <a:gd name="T68" fmla="*/ 0 w 359"/>
                  <a:gd name="T69" fmla="*/ 183 h 301"/>
                  <a:gd name="T70" fmla="*/ 53 w 359"/>
                  <a:gd name="T71" fmla="*/ 89 h 301"/>
                  <a:gd name="T72" fmla="*/ 159 w 359"/>
                  <a:gd name="T73" fmla="*/ 106 h 301"/>
                  <a:gd name="T74" fmla="*/ 100 w 359"/>
                  <a:gd name="T75" fmla="*/ 118 h 301"/>
                  <a:gd name="T76" fmla="*/ 124 w 359"/>
                  <a:gd name="T77" fmla="*/ 130 h 301"/>
                  <a:gd name="T78" fmla="*/ 153 w 359"/>
                  <a:gd name="T79" fmla="*/ 118 h 301"/>
                  <a:gd name="T80" fmla="*/ 177 w 359"/>
                  <a:gd name="T81" fmla="*/ 100 h 301"/>
                  <a:gd name="T82" fmla="*/ 194 w 359"/>
                  <a:gd name="T83" fmla="*/ 136 h 301"/>
                  <a:gd name="T84" fmla="*/ 206 w 359"/>
                  <a:gd name="T85" fmla="*/ 171 h 301"/>
                  <a:gd name="T86" fmla="*/ 247 w 359"/>
                  <a:gd name="T87" fmla="*/ 189 h 301"/>
                  <a:gd name="T88" fmla="*/ 247 w 359"/>
                  <a:gd name="T89" fmla="*/ 230 h 301"/>
                  <a:gd name="T90" fmla="*/ 242 w 359"/>
                  <a:gd name="T91" fmla="*/ 259 h 301"/>
                  <a:gd name="T92" fmla="*/ 177 w 359"/>
                  <a:gd name="T93" fmla="*/ 283 h 301"/>
                  <a:gd name="T94" fmla="*/ 141 w 359"/>
                  <a:gd name="T95" fmla="*/ 301 h 301"/>
                  <a:gd name="T96" fmla="*/ 218 w 359"/>
                  <a:gd name="T97" fmla="*/ 53 h 301"/>
                  <a:gd name="T98" fmla="*/ 236 w 359"/>
                  <a:gd name="T99" fmla="*/ 30 h 301"/>
                  <a:gd name="T100" fmla="*/ 218 w 359"/>
                  <a:gd name="T101" fmla="*/ 53 h 301"/>
                  <a:gd name="T102" fmla="*/ 212 w 359"/>
                  <a:gd name="T103" fmla="*/ 41 h 301"/>
                  <a:gd name="T104" fmla="*/ 206 w 359"/>
                  <a:gd name="T105" fmla="*/ 41 h 301"/>
                  <a:gd name="T106" fmla="*/ 206 w 359"/>
                  <a:gd name="T107" fmla="*/ 59 h 301"/>
                  <a:gd name="T108" fmla="*/ 200 w 359"/>
                  <a:gd name="T109" fmla="*/ 47 h 301"/>
                  <a:gd name="T110" fmla="*/ 212 w 359"/>
                  <a:gd name="T111" fmla="*/ 36 h 301"/>
                  <a:gd name="T112" fmla="*/ 189 w 359"/>
                  <a:gd name="T113" fmla="*/ 94 h 301"/>
                  <a:gd name="T114" fmla="*/ 194 w 359"/>
                  <a:gd name="T115" fmla="*/ 83 h 301"/>
                  <a:gd name="T116" fmla="*/ 183 w 359"/>
                  <a:gd name="T117" fmla="*/ 10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59" h="301">
                    <a:moveTo>
                      <a:pt x="271" y="12"/>
                    </a:moveTo>
                    <a:lnTo>
                      <a:pt x="271" y="24"/>
                    </a:lnTo>
                    <a:lnTo>
                      <a:pt x="277" y="36"/>
                    </a:lnTo>
                    <a:lnTo>
                      <a:pt x="283" y="41"/>
                    </a:lnTo>
                    <a:lnTo>
                      <a:pt x="289" y="47"/>
                    </a:lnTo>
                    <a:lnTo>
                      <a:pt x="330" y="41"/>
                    </a:lnTo>
                    <a:lnTo>
                      <a:pt x="342" y="47"/>
                    </a:lnTo>
                    <a:lnTo>
                      <a:pt x="342" y="53"/>
                    </a:lnTo>
                    <a:lnTo>
                      <a:pt x="342" y="65"/>
                    </a:lnTo>
                    <a:lnTo>
                      <a:pt x="324" y="83"/>
                    </a:lnTo>
                    <a:lnTo>
                      <a:pt x="318" y="89"/>
                    </a:lnTo>
                    <a:lnTo>
                      <a:pt x="318" y="94"/>
                    </a:lnTo>
                    <a:lnTo>
                      <a:pt x="324" y="106"/>
                    </a:lnTo>
                    <a:lnTo>
                      <a:pt x="330" y="118"/>
                    </a:lnTo>
                    <a:lnTo>
                      <a:pt x="348" y="124"/>
                    </a:lnTo>
                    <a:lnTo>
                      <a:pt x="359" y="142"/>
                    </a:lnTo>
                    <a:lnTo>
                      <a:pt x="353" y="171"/>
                    </a:lnTo>
                    <a:lnTo>
                      <a:pt x="348" y="171"/>
                    </a:lnTo>
                    <a:lnTo>
                      <a:pt x="342" y="165"/>
                    </a:lnTo>
                    <a:lnTo>
                      <a:pt x="348" y="153"/>
                    </a:lnTo>
                    <a:lnTo>
                      <a:pt x="342" y="142"/>
                    </a:lnTo>
                    <a:lnTo>
                      <a:pt x="330" y="147"/>
                    </a:lnTo>
                    <a:lnTo>
                      <a:pt x="318" y="142"/>
                    </a:lnTo>
                    <a:lnTo>
                      <a:pt x="300" y="147"/>
                    </a:lnTo>
                    <a:lnTo>
                      <a:pt x="271" y="177"/>
                    </a:lnTo>
                    <a:lnTo>
                      <a:pt x="271" y="177"/>
                    </a:lnTo>
                    <a:lnTo>
                      <a:pt x="277" y="177"/>
                    </a:lnTo>
                    <a:lnTo>
                      <a:pt x="277" y="183"/>
                    </a:lnTo>
                    <a:lnTo>
                      <a:pt x="277" y="189"/>
                    </a:lnTo>
                    <a:lnTo>
                      <a:pt x="271" y="195"/>
                    </a:lnTo>
                    <a:lnTo>
                      <a:pt x="259" y="189"/>
                    </a:lnTo>
                    <a:lnTo>
                      <a:pt x="253" y="177"/>
                    </a:lnTo>
                    <a:lnTo>
                      <a:pt x="242" y="183"/>
                    </a:lnTo>
                    <a:lnTo>
                      <a:pt x="230" y="177"/>
                    </a:lnTo>
                    <a:lnTo>
                      <a:pt x="224" y="165"/>
                    </a:lnTo>
                    <a:lnTo>
                      <a:pt x="212" y="165"/>
                    </a:lnTo>
                    <a:lnTo>
                      <a:pt x="212" y="165"/>
                    </a:lnTo>
                    <a:lnTo>
                      <a:pt x="218" y="159"/>
                    </a:lnTo>
                    <a:lnTo>
                      <a:pt x="206" y="147"/>
                    </a:lnTo>
                    <a:lnTo>
                      <a:pt x="212" y="136"/>
                    </a:lnTo>
                    <a:lnTo>
                      <a:pt x="230" y="130"/>
                    </a:lnTo>
                    <a:lnTo>
                      <a:pt x="236" y="130"/>
                    </a:lnTo>
                    <a:lnTo>
                      <a:pt x="230" y="112"/>
                    </a:lnTo>
                    <a:lnTo>
                      <a:pt x="218" y="106"/>
                    </a:lnTo>
                    <a:lnTo>
                      <a:pt x="218" y="100"/>
                    </a:lnTo>
                    <a:lnTo>
                      <a:pt x="206" y="100"/>
                    </a:lnTo>
                    <a:lnTo>
                      <a:pt x="212" y="89"/>
                    </a:lnTo>
                    <a:lnTo>
                      <a:pt x="218" y="83"/>
                    </a:lnTo>
                    <a:lnTo>
                      <a:pt x="230" y="83"/>
                    </a:lnTo>
                    <a:lnTo>
                      <a:pt x="236" y="89"/>
                    </a:lnTo>
                    <a:lnTo>
                      <a:pt x="236" y="89"/>
                    </a:lnTo>
                    <a:lnTo>
                      <a:pt x="230" y="77"/>
                    </a:lnTo>
                    <a:lnTo>
                      <a:pt x="218" y="71"/>
                    </a:lnTo>
                    <a:lnTo>
                      <a:pt x="218" y="59"/>
                    </a:lnTo>
                    <a:lnTo>
                      <a:pt x="236" y="53"/>
                    </a:lnTo>
                    <a:lnTo>
                      <a:pt x="253" y="65"/>
                    </a:lnTo>
                    <a:lnTo>
                      <a:pt x="253" y="53"/>
                    </a:lnTo>
                    <a:lnTo>
                      <a:pt x="265" y="41"/>
                    </a:lnTo>
                    <a:lnTo>
                      <a:pt x="271" y="59"/>
                    </a:lnTo>
                    <a:lnTo>
                      <a:pt x="265" y="65"/>
                    </a:lnTo>
                    <a:lnTo>
                      <a:pt x="277" y="65"/>
                    </a:lnTo>
                    <a:lnTo>
                      <a:pt x="283" y="83"/>
                    </a:lnTo>
                    <a:lnTo>
                      <a:pt x="295" y="89"/>
                    </a:lnTo>
                    <a:lnTo>
                      <a:pt x="295" y="94"/>
                    </a:lnTo>
                    <a:lnTo>
                      <a:pt x="300" y="100"/>
                    </a:lnTo>
                    <a:lnTo>
                      <a:pt x="300" y="106"/>
                    </a:lnTo>
                    <a:lnTo>
                      <a:pt x="312" y="106"/>
                    </a:lnTo>
                    <a:lnTo>
                      <a:pt x="312" y="94"/>
                    </a:lnTo>
                    <a:lnTo>
                      <a:pt x="306" y="83"/>
                    </a:lnTo>
                    <a:lnTo>
                      <a:pt x="300" y="71"/>
                    </a:lnTo>
                    <a:lnTo>
                      <a:pt x="300" y="59"/>
                    </a:lnTo>
                    <a:lnTo>
                      <a:pt x="277" y="47"/>
                    </a:lnTo>
                    <a:lnTo>
                      <a:pt x="265" y="30"/>
                    </a:lnTo>
                    <a:lnTo>
                      <a:pt x="253" y="41"/>
                    </a:lnTo>
                    <a:lnTo>
                      <a:pt x="242" y="47"/>
                    </a:lnTo>
                    <a:lnTo>
                      <a:pt x="247" y="18"/>
                    </a:lnTo>
                    <a:lnTo>
                      <a:pt x="242" y="18"/>
                    </a:lnTo>
                    <a:lnTo>
                      <a:pt x="230" y="24"/>
                    </a:lnTo>
                    <a:lnTo>
                      <a:pt x="236" y="18"/>
                    </a:lnTo>
                    <a:lnTo>
                      <a:pt x="247" y="6"/>
                    </a:lnTo>
                    <a:lnTo>
                      <a:pt x="283" y="0"/>
                    </a:lnTo>
                    <a:lnTo>
                      <a:pt x="283" y="0"/>
                    </a:lnTo>
                    <a:lnTo>
                      <a:pt x="283" y="6"/>
                    </a:lnTo>
                    <a:lnTo>
                      <a:pt x="271" y="12"/>
                    </a:lnTo>
                    <a:close/>
                    <a:moveTo>
                      <a:pt x="312" y="153"/>
                    </a:moveTo>
                    <a:lnTo>
                      <a:pt x="306" y="153"/>
                    </a:lnTo>
                    <a:lnTo>
                      <a:pt x="306" y="153"/>
                    </a:lnTo>
                    <a:lnTo>
                      <a:pt x="312" y="147"/>
                    </a:lnTo>
                    <a:lnTo>
                      <a:pt x="312" y="153"/>
                    </a:lnTo>
                    <a:close/>
                    <a:moveTo>
                      <a:pt x="130" y="289"/>
                    </a:moveTo>
                    <a:lnTo>
                      <a:pt x="118" y="277"/>
                    </a:lnTo>
                    <a:lnTo>
                      <a:pt x="112" y="277"/>
                    </a:lnTo>
                    <a:lnTo>
                      <a:pt x="106" y="277"/>
                    </a:lnTo>
                    <a:lnTo>
                      <a:pt x="106" y="283"/>
                    </a:lnTo>
                    <a:lnTo>
                      <a:pt x="100" y="277"/>
                    </a:lnTo>
                    <a:lnTo>
                      <a:pt x="82" y="259"/>
                    </a:lnTo>
                    <a:lnTo>
                      <a:pt x="71" y="259"/>
                    </a:lnTo>
                    <a:lnTo>
                      <a:pt x="65" y="253"/>
                    </a:lnTo>
                    <a:lnTo>
                      <a:pt x="41" y="248"/>
                    </a:lnTo>
                    <a:lnTo>
                      <a:pt x="35" y="242"/>
                    </a:lnTo>
                    <a:lnTo>
                      <a:pt x="24" y="242"/>
                    </a:lnTo>
                    <a:lnTo>
                      <a:pt x="18" y="212"/>
                    </a:lnTo>
                    <a:lnTo>
                      <a:pt x="18" y="206"/>
                    </a:lnTo>
                    <a:lnTo>
                      <a:pt x="18" y="200"/>
                    </a:lnTo>
                    <a:lnTo>
                      <a:pt x="0" y="183"/>
                    </a:lnTo>
                    <a:lnTo>
                      <a:pt x="0" y="171"/>
                    </a:lnTo>
                    <a:lnTo>
                      <a:pt x="12" y="159"/>
                    </a:lnTo>
                    <a:lnTo>
                      <a:pt x="53" y="89"/>
                    </a:lnTo>
                    <a:lnTo>
                      <a:pt x="65" y="94"/>
                    </a:lnTo>
                    <a:lnTo>
                      <a:pt x="94" y="100"/>
                    </a:lnTo>
                    <a:lnTo>
                      <a:pt x="159" y="106"/>
                    </a:lnTo>
                    <a:lnTo>
                      <a:pt x="153" y="112"/>
                    </a:lnTo>
                    <a:lnTo>
                      <a:pt x="147" y="112"/>
                    </a:lnTo>
                    <a:lnTo>
                      <a:pt x="100" y="118"/>
                    </a:lnTo>
                    <a:lnTo>
                      <a:pt x="100" y="124"/>
                    </a:lnTo>
                    <a:lnTo>
                      <a:pt x="106" y="130"/>
                    </a:lnTo>
                    <a:lnTo>
                      <a:pt x="124" y="130"/>
                    </a:lnTo>
                    <a:lnTo>
                      <a:pt x="130" y="142"/>
                    </a:lnTo>
                    <a:lnTo>
                      <a:pt x="141" y="136"/>
                    </a:lnTo>
                    <a:lnTo>
                      <a:pt x="153" y="118"/>
                    </a:lnTo>
                    <a:lnTo>
                      <a:pt x="171" y="106"/>
                    </a:lnTo>
                    <a:lnTo>
                      <a:pt x="171" y="100"/>
                    </a:lnTo>
                    <a:lnTo>
                      <a:pt x="177" y="100"/>
                    </a:lnTo>
                    <a:lnTo>
                      <a:pt x="183" y="106"/>
                    </a:lnTo>
                    <a:lnTo>
                      <a:pt x="183" y="124"/>
                    </a:lnTo>
                    <a:lnTo>
                      <a:pt x="194" y="136"/>
                    </a:lnTo>
                    <a:lnTo>
                      <a:pt x="194" y="147"/>
                    </a:lnTo>
                    <a:lnTo>
                      <a:pt x="206" y="159"/>
                    </a:lnTo>
                    <a:lnTo>
                      <a:pt x="206" y="171"/>
                    </a:lnTo>
                    <a:lnTo>
                      <a:pt x="218" y="177"/>
                    </a:lnTo>
                    <a:lnTo>
                      <a:pt x="230" y="189"/>
                    </a:lnTo>
                    <a:lnTo>
                      <a:pt x="247" y="189"/>
                    </a:lnTo>
                    <a:lnTo>
                      <a:pt x="253" y="206"/>
                    </a:lnTo>
                    <a:lnTo>
                      <a:pt x="247" y="218"/>
                    </a:lnTo>
                    <a:lnTo>
                      <a:pt x="247" y="230"/>
                    </a:lnTo>
                    <a:lnTo>
                      <a:pt x="236" y="242"/>
                    </a:lnTo>
                    <a:lnTo>
                      <a:pt x="242" y="259"/>
                    </a:lnTo>
                    <a:lnTo>
                      <a:pt x="242" y="259"/>
                    </a:lnTo>
                    <a:lnTo>
                      <a:pt x="218" y="277"/>
                    </a:lnTo>
                    <a:lnTo>
                      <a:pt x="200" y="277"/>
                    </a:lnTo>
                    <a:lnTo>
                      <a:pt x="177" y="283"/>
                    </a:lnTo>
                    <a:lnTo>
                      <a:pt x="171" y="289"/>
                    </a:lnTo>
                    <a:lnTo>
                      <a:pt x="165" y="289"/>
                    </a:lnTo>
                    <a:lnTo>
                      <a:pt x="141" y="301"/>
                    </a:lnTo>
                    <a:lnTo>
                      <a:pt x="130" y="289"/>
                    </a:lnTo>
                    <a:close/>
                    <a:moveTo>
                      <a:pt x="218" y="53"/>
                    </a:moveTo>
                    <a:lnTo>
                      <a:pt x="218" y="53"/>
                    </a:lnTo>
                    <a:lnTo>
                      <a:pt x="218" y="47"/>
                    </a:lnTo>
                    <a:lnTo>
                      <a:pt x="218" y="47"/>
                    </a:lnTo>
                    <a:lnTo>
                      <a:pt x="236" y="30"/>
                    </a:lnTo>
                    <a:lnTo>
                      <a:pt x="236" y="36"/>
                    </a:lnTo>
                    <a:lnTo>
                      <a:pt x="224" y="47"/>
                    </a:lnTo>
                    <a:lnTo>
                      <a:pt x="218" y="53"/>
                    </a:lnTo>
                    <a:close/>
                    <a:moveTo>
                      <a:pt x="212" y="36"/>
                    </a:moveTo>
                    <a:lnTo>
                      <a:pt x="212" y="36"/>
                    </a:lnTo>
                    <a:lnTo>
                      <a:pt x="212" y="41"/>
                    </a:lnTo>
                    <a:lnTo>
                      <a:pt x="212" y="36"/>
                    </a:lnTo>
                    <a:lnTo>
                      <a:pt x="206" y="41"/>
                    </a:lnTo>
                    <a:lnTo>
                      <a:pt x="206" y="41"/>
                    </a:lnTo>
                    <a:lnTo>
                      <a:pt x="206" y="47"/>
                    </a:lnTo>
                    <a:lnTo>
                      <a:pt x="206" y="47"/>
                    </a:lnTo>
                    <a:lnTo>
                      <a:pt x="206" y="59"/>
                    </a:lnTo>
                    <a:lnTo>
                      <a:pt x="200" y="71"/>
                    </a:lnTo>
                    <a:lnTo>
                      <a:pt x="194" y="65"/>
                    </a:lnTo>
                    <a:lnTo>
                      <a:pt x="200" y="47"/>
                    </a:lnTo>
                    <a:lnTo>
                      <a:pt x="200" y="36"/>
                    </a:lnTo>
                    <a:lnTo>
                      <a:pt x="206" y="30"/>
                    </a:lnTo>
                    <a:lnTo>
                      <a:pt x="212" y="36"/>
                    </a:lnTo>
                    <a:close/>
                    <a:moveTo>
                      <a:pt x="194" y="83"/>
                    </a:moveTo>
                    <a:lnTo>
                      <a:pt x="194" y="94"/>
                    </a:lnTo>
                    <a:lnTo>
                      <a:pt x="189" y="94"/>
                    </a:lnTo>
                    <a:lnTo>
                      <a:pt x="189" y="83"/>
                    </a:lnTo>
                    <a:lnTo>
                      <a:pt x="194" y="83"/>
                    </a:lnTo>
                    <a:lnTo>
                      <a:pt x="194" y="83"/>
                    </a:lnTo>
                    <a:close/>
                    <a:moveTo>
                      <a:pt x="189" y="100"/>
                    </a:moveTo>
                    <a:lnTo>
                      <a:pt x="189" y="100"/>
                    </a:lnTo>
                    <a:lnTo>
                      <a:pt x="183" y="100"/>
                    </a:lnTo>
                    <a:lnTo>
                      <a:pt x="189" y="94"/>
                    </a:lnTo>
                    <a:lnTo>
                      <a:pt x="189" y="10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2" name="Freeform 671">
                <a:extLst>
                  <a:ext uri="{FF2B5EF4-FFF2-40B4-BE49-F238E27FC236}">
                    <a16:creationId xmlns:a16="http://schemas.microsoft.com/office/drawing/2014/main" id="{627A08D6-7849-47AB-B296-15DEF5165C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9663" y="2754312"/>
                <a:ext cx="569913" cy="663575"/>
              </a:xfrm>
              <a:custGeom>
                <a:avLst/>
                <a:gdLst>
                  <a:gd name="T0" fmla="*/ 29 w 359"/>
                  <a:gd name="T1" fmla="*/ 94 h 418"/>
                  <a:gd name="T2" fmla="*/ 71 w 359"/>
                  <a:gd name="T3" fmla="*/ 76 h 418"/>
                  <a:gd name="T4" fmla="*/ 76 w 359"/>
                  <a:gd name="T5" fmla="*/ 35 h 418"/>
                  <a:gd name="T6" fmla="*/ 106 w 359"/>
                  <a:gd name="T7" fmla="*/ 35 h 418"/>
                  <a:gd name="T8" fmla="*/ 124 w 359"/>
                  <a:gd name="T9" fmla="*/ 70 h 418"/>
                  <a:gd name="T10" fmla="*/ 129 w 359"/>
                  <a:gd name="T11" fmla="*/ 53 h 418"/>
                  <a:gd name="T12" fmla="*/ 182 w 359"/>
                  <a:gd name="T13" fmla="*/ 35 h 418"/>
                  <a:gd name="T14" fmla="*/ 194 w 359"/>
                  <a:gd name="T15" fmla="*/ 41 h 418"/>
                  <a:gd name="T16" fmla="*/ 224 w 359"/>
                  <a:gd name="T17" fmla="*/ 65 h 418"/>
                  <a:gd name="T18" fmla="*/ 306 w 359"/>
                  <a:gd name="T19" fmla="*/ 141 h 418"/>
                  <a:gd name="T20" fmla="*/ 241 w 359"/>
                  <a:gd name="T21" fmla="*/ 171 h 418"/>
                  <a:gd name="T22" fmla="*/ 230 w 359"/>
                  <a:gd name="T23" fmla="*/ 159 h 418"/>
                  <a:gd name="T24" fmla="*/ 230 w 359"/>
                  <a:gd name="T25" fmla="*/ 124 h 418"/>
                  <a:gd name="T26" fmla="*/ 247 w 359"/>
                  <a:gd name="T27" fmla="*/ 124 h 418"/>
                  <a:gd name="T28" fmla="*/ 253 w 359"/>
                  <a:gd name="T29" fmla="*/ 88 h 418"/>
                  <a:gd name="T30" fmla="*/ 230 w 359"/>
                  <a:gd name="T31" fmla="*/ 94 h 418"/>
                  <a:gd name="T32" fmla="*/ 224 w 359"/>
                  <a:gd name="T33" fmla="*/ 94 h 418"/>
                  <a:gd name="T34" fmla="*/ 230 w 359"/>
                  <a:gd name="T35" fmla="*/ 141 h 418"/>
                  <a:gd name="T36" fmla="*/ 212 w 359"/>
                  <a:gd name="T37" fmla="*/ 171 h 418"/>
                  <a:gd name="T38" fmla="*/ 271 w 359"/>
                  <a:gd name="T39" fmla="*/ 212 h 418"/>
                  <a:gd name="T40" fmla="*/ 318 w 359"/>
                  <a:gd name="T41" fmla="*/ 218 h 418"/>
                  <a:gd name="T42" fmla="*/ 324 w 359"/>
                  <a:gd name="T43" fmla="*/ 241 h 418"/>
                  <a:gd name="T44" fmla="*/ 336 w 359"/>
                  <a:gd name="T45" fmla="*/ 271 h 418"/>
                  <a:gd name="T46" fmla="*/ 336 w 359"/>
                  <a:gd name="T47" fmla="*/ 312 h 418"/>
                  <a:gd name="T48" fmla="*/ 347 w 359"/>
                  <a:gd name="T49" fmla="*/ 336 h 418"/>
                  <a:gd name="T50" fmla="*/ 353 w 359"/>
                  <a:gd name="T51" fmla="*/ 377 h 418"/>
                  <a:gd name="T52" fmla="*/ 318 w 359"/>
                  <a:gd name="T53" fmla="*/ 418 h 418"/>
                  <a:gd name="T54" fmla="*/ 312 w 359"/>
                  <a:gd name="T55" fmla="*/ 377 h 418"/>
                  <a:gd name="T56" fmla="*/ 300 w 359"/>
                  <a:gd name="T57" fmla="*/ 347 h 418"/>
                  <a:gd name="T58" fmla="*/ 253 w 359"/>
                  <a:gd name="T59" fmla="*/ 347 h 418"/>
                  <a:gd name="T60" fmla="*/ 235 w 359"/>
                  <a:gd name="T61" fmla="*/ 336 h 418"/>
                  <a:gd name="T62" fmla="*/ 212 w 359"/>
                  <a:gd name="T63" fmla="*/ 306 h 418"/>
                  <a:gd name="T64" fmla="*/ 200 w 359"/>
                  <a:gd name="T65" fmla="*/ 306 h 418"/>
                  <a:gd name="T66" fmla="*/ 200 w 359"/>
                  <a:gd name="T67" fmla="*/ 330 h 418"/>
                  <a:gd name="T68" fmla="*/ 177 w 359"/>
                  <a:gd name="T69" fmla="*/ 312 h 418"/>
                  <a:gd name="T70" fmla="*/ 182 w 359"/>
                  <a:gd name="T71" fmla="*/ 288 h 418"/>
                  <a:gd name="T72" fmla="*/ 194 w 359"/>
                  <a:gd name="T73" fmla="*/ 265 h 418"/>
                  <a:gd name="T74" fmla="*/ 182 w 359"/>
                  <a:gd name="T75" fmla="*/ 247 h 418"/>
                  <a:gd name="T76" fmla="*/ 200 w 359"/>
                  <a:gd name="T77" fmla="*/ 241 h 418"/>
                  <a:gd name="T78" fmla="*/ 182 w 359"/>
                  <a:gd name="T79" fmla="*/ 235 h 418"/>
                  <a:gd name="T80" fmla="*/ 129 w 359"/>
                  <a:gd name="T81" fmla="*/ 218 h 418"/>
                  <a:gd name="T82" fmla="*/ 94 w 359"/>
                  <a:gd name="T83" fmla="*/ 206 h 418"/>
                  <a:gd name="T84" fmla="*/ 100 w 359"/>
                  <a:gd name="T85" fmla="*/ 188 h 418"/>
                  <a:gd name="T86" fmla="*/ 100 w 359"/>
                  <a:gd name="T87" fmla="*/ 171 h 418"/>
                  <a:gd name="T88" fmla="*/ 71 w 359"/>
                  <a:gd name="T89" fmla="*/ 182 h 418"/>
                  <a:gd name="T90" fmla="*/ 53 w 359"/>
                  <a:gd name="T91" fmla="*/ 165 h 418"/>
                  <a:gd name="T92" fmla="*/ 53 w 359"/>
                  <a:gd name="T93" fmla="*/ 135 h 418"/>
                  <a:gd name="T94" fmla="*/ 29 w 359"/>
                  <a:gd name="T95" fmla="*/ 129 h 418"/>
                  <a:gd name="T96" fmla="*/ 6 w 359"/>
                  <a:gd name="T97" fmla="*/ 118 h 418"/>
                  <a:gd name="T98" fmla="*/ 241 w 359"/>
                  <a:gd name="T99" fmla="*/ 94 h 418"/>
                  <a:gd name="T100" fmla="*/ 235 w 359"/>
                  <a:gd name="T101" fmla="*/ 94 h 418"/>
                  <a:gd name="T102" fmla="*/ 235 w 359"/>
                  <a:gd name="T103" fmla="*/ 6 h 418"/>
                  <a:gd name="T104" fmla="*/ 235 w 359"/>
                  <a:gd name="T105" fmla="*/ 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59" h="418">
                    <a:moveTo>
                      <a:pt x="0" y="106"/>
                    </a:moveTo>
                    <a:lnTo>
                      <a:pt x="6" y="100"/>
                    </a:lnTo>
                    <a:lnTo>
                      <a:pt x="29" y="94"/>
                    </a:lnTo>
                    <a:lnTo>
                      <a:pt x="47" y="94"/>
                    </a:lnTo>
                    <a:lnTo>
                      <a:pt x="71" y="76"/>
                    </a:lnTo>
                    <a:lnTo>
                      <a:pt x="71" y="76"/>
                    </a:lnTo>
                    <a:lnTo>
                      <a:pt x="65" y="59"/>
                    </a:lnTo>
                    <a:lnTo>
                      <a:pt x="76" y="47"/>
                    </a:lnTo>
                    <a:lnTo>
                      <a:pt x="76" y="35"/>
                    </a:lnTo>
                    <a:lnTo>
                      <a:pt x="82" y="23"/>
                    </a:lnTo>
                    <a:lnTo>
                      <a:pt x="94" y="35"/>
                    </a:lnTo>
                    <a:lnTo>
                      <a:pt x="106" y="35"/>
                    </a:lnTo>
                    <a:lnTo>
                      <a:pt x="106" y="47"/>
                    </a:lnTo>
                    <a:lnTo>
                      <a:pt x="118" y="65"/>
                    </a:lnTo>
                    <a:lnTo>
                      <a:pt x="124" y="70"/>
                    </a:lnTo>
                    <a:lnTo>
                      <a:pt x="129" y="70"/>
                    </a:lnTo>
                    <a:lnTo>
                      <a:pt x="129" y="59"/>
                    </a:lnTo>
                    <a:lnTo>
                      <a:pt x="129" y="53"/>
                    </a:lnTo>
                    <a:lnTo>
                      <a:pt x="153" y="47"/>
                    </a:lnTo>
                    <a:lnTo>
                      <a:pt x="177" y="35"/>
                    </a:lnTo>
                    <a:lnTo>
                      <a:pt x="182" y="35"/>
                    </a:lnTo>
                    <a:lnTo>
                      <a:pt x="182" y="47"/>
                    </a:lnTo>
                    <a:lnTo>
                      <a:pt x="194" y="53"/>
                    </a:lnTo>
                    <a:lnTo>
                      <a:pt x="194" y="41"/>
                    </a:lnTo>
                    <a:lnTo>
                      <a:pt x="206" y="35"/>
                    </a:lnTo>
                    <a:lnTo>
                      <a:pt x="212" y="53"/>
                    </a:lnTo>
                    <a:lnTo>
                      <a:pt x="224" y="65"/>
                    </a:lnTo>
                    <a:lnTo>
                      <a:pt x="259" y="82"/>
                    </a:lnTo>
                    <a:lnTo>
                      <a:pt x="312" y="135"/>
                    </a:lnTo>
                    <a:lnTo>
                      <a:pt x="306" y="141"/>
                    </a:lnTo>
                    <a:lnTo>
                      <a:pt x="306" y="165"/>
                    </a:lnTo>
                    <a:lnTo>
                      <a:pt x="271" y="159"/>
                    </a:lnTo>
                    <a:lnTo>
                      <a:pt x="241" y="171"/>
                    </a:lnTo>
                    <a:lnTo>
                      <a:pt x="218" y="171"/>
                    </a:lnTo>
                    <a:lnTo>
                      <a:pt x="218" y="165"/>
                    </a:lnTo>
                    <a:lnTo>
                      <a:pt x="230" y="159"/>
                    </a:lnTo>
                    <a:lnTo>
                      <a:pt x="235" y="147"/>
                    </a:lnTo>
                    <a:lnTo>
                      <a:pt x="235" y="135"/>
                    </a:lnTo>
                    <a:lnTo>
                      <a:pt x="230" y="124"/>
                    </a:lnTo>
                    <a:lnTo>
                      <a:pt x="235" y="118"/>
                    </a:lnTo>
                    <a:lnTo>
                      <a:pt x="241" y="112"/>
                    </a:lnTo>
                    <a:lnTo>
                      <a:pt x="247" y="124"/>
                    </a:lnTo>
                    <a:lnTo>
                      <a:pt x="259" y="129"/>
                    </a:lnTo>
                    <a:lnTo>
                      <a:pt x="265" y="106"/>
                    </a:lnTo>
                    <a:lnTo>
                      <a:pt x="253" y="88"/>
                    </a:lnTo>
                    <a:lnTo>
                      <a:pt x="241" y="82"/>
                    </a:lnTo>
                    <a:lnTo>
                      <a:pt x="235" y="82"/>
                    </a:lnTo>
                    <a:lnTo>
                      <a:pt x="230" y="94"/>
                    </a:lnTo>
                    <a:lnTo>
                      <a:pt x="224" y="100"/>
                    </a:lnTo>
                    <a:lnTo>
                      <a:pt x="224" y="100"/>
                    </a:lnTo>
                    <a:lnTo>
                      <a:pt x="224" y="94"/>
                    </a:lnTo>
                    <a:lnTo>
                      <a:pt x="218" y="88"/>
                    </a:lnTo>
                    <a:lnTo>
                      <a:pt x="200" y="100"/>
                    </a:lnTo>
                    <a:lnTo>
                      <a:pt x="230" y="141"/>
                    </a:lnTo>
                    <a:lnTo>
                      <a:pt x="230" y="147"/>
                    </a:lnTo>
                    <a:lnTo>
                      <a:pt x="212" y="165"/>
                    </a:lnTo>
                    <a:lnTo>
                      <a:pt x="212" y="171"/>
                    </a:lnTo>
                    <a:lnTo>
                      <a:pt x="212" y="171"/>
                    </a:lnTo>
                    <a:lnTo>
                      <a:pt x="247" y="200"/>
                    </a:lnTo>
                    <a:lnTo>
                      <a:pt x="271" y="212"/>
                    </a:lnTo>
                    <a:lnTo>
                      <a:pt x="294" y="218"/>
                    </a:lnTo>
                    <a:lnTo>
                      <a:pt x="312" y="212"/>
                    </a:lnTo>
                    <a:lnTo>
                      <a:pt x="318" y="218"/>
                    </a:lnTo>
                    <a:lnTo>
                      <a:pt x="318" y="230"/>
                    </a:lnTo>
                    <a:lnTo>
                      <a:pt x="324" y="235"/>
                    </a:lnTo>
                    <a:lnTo>
                      <a:pt x="324" y="241"/>
                    </a:lnTo>
                    <a:lnTo>
                      <a:pt x="324" y="247"/>
                    </a:lnTo>
                    <a:lnTo>
                      <a:pt x="324" y="259"/>
                    </a:lnTo>
                    <a:lnTo>
                      <a:pt x="336" y="271"/>
                    </a:lnTo>
                    <a:lnTo>
                      <a:pt x="330" y="277"/>
                    </a:lnTo>
                    <a:lnTo>
                      <a:pt x="330" y="300"/>
                    </a:lnTo>
                    <a:lnTo>
                      <a:pt x="336" y="312"/>
                    </a:lnTo>
                    <a:lnTo>
                      <a:pt x="341" y="318"/>
                    </a:lnTo>
                    <a:lnTo>
                      <a:pt x="341" y="330"/>
                    </a:lnTo>
                    <a:lnTo>
                      <a:pt x="347" y="336"/>
                    </a:lnTo>
                    <a:lnTo>
                      <a:pt x="347" y="353"/>
                    </a:lnTo>
                    <a:lnTo>
                      <a:pt x="353" y="365"/>
                    </a:lnTo>
                    <a:lnTo>
                      <a:pt x="353" y="377"/>
                    </a:lnTo>
                    <a:lnTo>
                      <a:pt x="359" y="389"/>
                    </a:lnTo>
                    <a:lnTo>
                      <a:pt x="336" y="394"/>
                    </a:lnTo>
                    <a:lnTo>
                      <a:pt x="318" y="418"/>
                    </a:lnTo>
                    <a:lnTo>
                      <a:pt x="283" y="418"/>
                    </a:lnTo>
                    <a:lnTo>
                      <a:pt x="283" y="406"/>
                    </a:lnTo>
                    <a:lnTo>
                      <a:pt x="312" y="377"/>
                    </a:lnTo>
                    <a:lnTo>
                      <a:pt x="312" y="359"/>
                    </a:lnTo>
                    <a:lnTo>
                      <a:pt x="312" y="347"/>
                    </a:lnTo>
                    <a:lnTo>
                      <a:pt x="300" y="347"/>
                    </a:lnTo>
                    <a:lnTo>
                      <a:pt x="288" y="341"/>
                    </a:lnTo>
                    <a:lnTo>
                      <a:pt x="271" y="353"/>
                    </a:lnTo>
                    <a:lnTo>
                      <a:pt x="253" y="347"/>
                    </a:lnTo>
                    <a:lnTo>
                      <a:pt x="235" y="347"/>
                    </a:lnTo>
                    <a:lnTo>
                      <a:pt x="230" y="347"/>
                    </a:lnTo>
                    <a:lnTo>
                      <a:pt x="235" y="336"/>
                    </a:lnTo>
                    <a:lnTo>
                      <a:pt x="224" y="330"/>
                    </a:lnTo>
                    <a:lnTo>
                      <a:pt x="224" y="318"/>
                    </a:lnTo>
                    <a:lnTo>
                      <a:pt x="212" y="306"/>
                    </a:lnTo>
                    <a:lnTo>
                      <a:pt x="206" y="294"/>
                    </a:lnTo>
                    <a:lnTo>
                      <a:pt x="200" y="300"/>
                    </a:lnTo>
                    <a:lnTo>
                      <a:pt x="200" y="306"/>
                    </a:lnTo>
                    <a:lnTo>
                      <a:pt x="212" y="318"/>
                    </a:lnTo>
                    <a:lnTo>
                      <a:pt x="206" y="324"/>
                    </a:lnTo>
                    <a:lnTo>
                      <a:pt x="200" y="330"/>
                    </a:lnTo>
                    <a:lnTo>
                      <a:pt x="182" y="324"/>
                    </a:lnTo>
                    <a:lnTo>
                      <a:pt x="182" y="324"/>
                    </a:lnTo>
                    <a:lnTo>
                      <a:pt x="177" y="312"/>
                    </a:lnTo>
                    <a:lnTo>
                      <a:pt x="177" y="300"/>
                    </a:lnTo>
                    <a:lnTo>
                      <a:pt x="182" y="294"/>
                    </a:lnTo>
                    <a:lnTo>
                      <a:pt x="182" y="288"/>
                    </a:lnTo>
                    <a:lnTo>
                      <a:pt x="182" y="277"/>
                    </a:lnTo>
                    <a:lnTo>
                      <a:pt x="182" y="277"/>
                    </a:lnTo>
                    <a:lnTo>
                      <a:pt x="194" y="265"/>
                    </a:lnTo>
                    <a:lnTo>
                      <a:pt x="182" y="259"/>
                    </a:lnTo>
                    <a:lnTo>
                      <a:pt x="182" y="253"/>
                    </a:lnTo>
                    <a:lnTo>
                      <a:pt x="182" y="247"/>
                    </a:lnTo>
                    <a:lnTo>
                      <a:pt x="188" y="247"/>
                    </a:lnTo>
                    <a:lnTo>
                      <a:pt x="200" y="241"/>
                    </a:lnTo>
                    <a:lnTo>
                      <a:pt x="200" y="241"/>
                    </a:lnTo>
                    <a:lnTo>
                      <a:pt x="206" y="241"/>
                    </a:lnTo>
                    <a:lnTo>
                      <a:pt x="200" y="241"/>
                    </a:lnTo>
                    <a:lnTo>
                      <a:pt x="182" y="235"/>
                    </a:lnTo>
                    <a:lnTo>
                      <a:pt x="165" y="230"/>
                    </a:lnTo>
                    <a:lnTo>
                      <a:pt x="141" y="235"/>
                    </a:lnTo>
                    <a:lnTo>
                      <a:pt x="129" y="218"/>
                    </a:lnTo>
                    <a:lnTo>
                      <a:pt x="106" y="206"/>
                    </a:lnTo>
                    <a:lnTo>
                      <a:pt x="100" y="212"/>
                    </a:lnTo>
                    <a:lnTo>
                      <a:pt x="94" y="206"/>
                    </a:lnTo>
                    <a:lnTo>
                      <a:pt x="100" y="206"/>
                    </a:lnTo>
                    <a:lnTo>
                      <a:pt x="88" y="194"/>
                    </a:lnTo>
                    <a:lnTo>
                      <a:pt x="100" y="188"/>
                    </a:lnTo>
                    <a:lnTo>
                      <a:pt x="100" y="188"/>
                    </a:lnTo>
                    <a:lnTo>
                      <a:pt x="106" y="177"/>
                    </a:lnTo>
                    <a:lnTo>
                      <a:pt x="100" y="171"/>
                    </a:lnTo>
                    <a:lnTo>
                      <a:pt x="88" y="171"/>
                    </a:lnTo>
                    <a:lnTo>
                      <a:pt x="76" y="188"/>
                    </a:lnTo>
                    <a:lnTo>
                      <a:pt x="71" y="182"/>
                    </a:lnTo>
                    <a:lnTo>
                      <a:pt x="65" y="188"/>
                    </a:lnTo>
                    <a:lnTo>
                      <a:pt x="53" y="177"/>
                    </a:lnTo>
                    <a:lnTo>
                      <a:pt x="53" y="165"/>
                    </a:lnTo>
                    <a:lnTo>
                      <a:pt x="53" y="153"/>
                    </a:lnTo>
                    <a:lnTo>
                      <a:pt x="59" y="147"/>
                    </a:lnTo>
                    <a:lnTo>
                      <a:pt x="53" y="135"/>
                    </a:lnTo>
                    <a:lnTo>
                      <a:pt x="47" y="129"/>
                    </a:lnTo>
                    <a:lnTo>
                      <a:pt x="35" y="135"/>
                    </a:lnTo>
                    <a:lnTo>
                      <a:pt x="29" y="129"/>
                    </a:lnTo>
                    <a:lnTo>
                      <a:pt x="23" y="129"/>
                    </a:lnTo>
                    <a:lnTo>
                      <a:pt x="18" y="118"/>
                    </a:lnTo>
                    <a:lnTo>
                      <a:pt x="6" y="118"/>
                    </a:lnTo>
                    <a:lnTo>
                      <a:pt x="6" y="112"/>
                    </a:lnTo>
                    <a:lnTo>
                      <a:pt x="0" y="106"/>
                    </a:lnTo>
                    <a:close/>
                    <a:moveTo>
                      <a:pt x="241" y="94"/>
                    </a:moveTo>
                    <a:lnTo>
                      <a:pt x="235" y="100"/>
                    </a:lnTo>
                    <a:lnTo>
                      <a:pt x="235" y="100"/>
                    </a:lnTo>
                    <a:lnTo>
                      <a:pt x="235" y="94"/>
                    </a:lnTo>
                    <a:lnTo>
                      <a:pt x="241" y="94"/>
                    </a:lnTo>
                    <a:close/>
                    <a:moveTo>
                      <a:pt x="235" y="0"/>
                    </a:moveTo>
                    <a:lnTo>
                      <a:pt x="235" y="6"/>
                    </a:lnTo>
                    <a:lnTo>
                      <a:pt x="230" y="0"/>
                    </a:lnTo>
                    <a:lnTo>
                      <a:pt x="235" y="0"/>
                    </a:lnTo>
                    <a:lnTo>
                      <a:pt x="235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" name="Freeform 608">
                <a:extLst>
                  <a:ext uri="{FF2B5EF4-FFF2-40B4-BE49-F238E27FC236}">
                    <a16:creationId xmlns:a16="http://schemas.microsoft.com/office/drawing/2014/main" id="{6CCC2F60-0EBA-479A-B618-B64C76D778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29100" y="3230562"/>
                <a:ext cx="139700" cy="141288"/>
              </a:xfrm>
              <a:custGeom>
                <a:avLst/>
                <a:gdLst>
                  <a:gd name="T0" fmla="*/ 82 w 88"/>
                  <a:gd name="T1" fmla="*/ 83 h 89"/>
                  <a:gd name="T2" fmla="*/ 82 w 88"/>
                  <a:gd name="T3" fmla="*/ 77 h 89"/>
                  <a:gd name="T4" fmla="*/ 88 w 88"/>
                  <a:gd name="T5" fmla="*/ 89 h 89"/>
                  <a:gd name="T6" fmla="*/ 88 w 88"/>
                  <a:gd name="T7" fmla="*/ 89 h 89"/>
                  <a:gd name="T8" fmla="*/ 88 w 88"/>
                  <a:gd name="T9" fmla="*/ 89 h 89"/>
                  <a:gd name="T10" fmla="*/ 82 w 88"/>
                  <a:gd name="T11" fmla="*/ 83 h 89"/>
                  <a:gd name="T12" fmla="*/ 0 w 88"/>
                  <a:gd name="T13" fmla="*/ 24 h 89"/>
                  <a:gd name="T14" fmla="*/ 6 w 88"/>
                  <a:gd name="T15" fmla="*/ 18 h 89"/>
                  <a:gd name="T16" fmla="*/ 29 w 88"/>
                  <a:gd name="T17" fmla="*/ 18 h 89"/>
                  <a:gd name="T18" fmla="*/ 35 w 88"/>
                  <a:gd name="T19" fmla="*/ 18 h 89"/>
                  <a:gd name="T20" fmla="*/ 35 w 88"/>
                  <a:gd name="T21" fmla="*/ 12 h 89"/>
                  <a:gd name="T22" fmla="*/ 29 w 88"/>
                  <a:gd name="T23" fmla="*/ 6 h 89"/>
                  <a:gd name="T24" fmla="*/ 29 w 88"/>
                  <a:gd name="T25" fmla="*/ 0 h 89"/>
                  <a:gd name="T26" fmla="*/ 53 w 88"/>
                  <a:gd name="T27" fmla="*/ 6 h 89"/>
                  <a:gd name="T28" fmla="*/ 59 w 88"/>
                  <a:gd name="T29" fmla="*/ 0 h 89"/>
                  <a:gd name="T30" fmla="*/ 59 w 88"/>
                  <a:gd name="T31" fmla="*/ 12 h 89"/>
                  <a:gd name="T32" fmla="*/ 65 w 88"/>
                  <a:gd name="T33" fmla="*/ 18 h 89"/>
                  <a:gd name="T34" fmla="*/ 65 w 88"/>
                  <a:gd name="T35" fmla="*/ 30 h 89"/>
                  <a:gd name="T36" fmla="*/ 65 w 88"/>
                  <a:gd name="T37" fmla="*/ 36 h 89"/>
                  <a:gd name="T38" fmla="*/ 65 w 88"/>
                  <a:gd name="T39" fmla="*/ 47 h 89"/>
                  <a:gd name="T40" fmla="*/ 77 w 88"/>
                  <a:gd name="T41" fmla="*/ 41 h 89"/>
                  <a:gd name="T42" fmla="*/ 77 w 88"/>
                  <a:gd name="T43" fmla="*/ 47 h 89"/>
                  <a:gd name="T44" fmla="*/ 71 w 88"/>
                  <a:gd name="T45" fmla="*/ 53 h 89"/>
                  <a:gd name="T46" fmla="*/ 71 w 88"/>
                  <a:gd name="T47" fmla="*/ 53 h 89"/>
                  <a:gd name="T48" fmla="*/ 88 w 88"/>
                  <a:gd name="T49" fmla="*/ 59 h 89"/>
                  <a:gd name="T50" fmla="*/ 82 w 88"/>
                  <a:gd name="T51" fmla="*/ 65 h 89"/>
                  <a:gd name="T52" fmla="*/ 77 w 88"/>
                  <a:gd name="T53" fmla="*/ 71 h 89"/>
                  <a:gd name="T54" fmla="*/ 77 w 88"/>
                  <a:gd name="T55" fmla="*/ 71 h 89"/>
                  <a:gd name="T56" fmla="*/ 82 w 88"/>
                  <a:gd name="T57" fmla="*/ 77 h 89"/>
                  <a:gd name="T58" fmla="*/ 77 w 88"/>
                  <a:gd name="T59" fmla="*/ 89 h 89"/>
                  <a:gd name="T60" fmla="*/ 71 w 88"/>
                  <a:gd name="T61" fmla="*/ 83 h 89"/>
                  <a:gd name="T62" fmla="*/ 65 w 88"/>
                  <a:gd name="T63" fmla="*/ 77 h 89"/>
                  <a:gd name="T64" fmla="*/ 59 w 88"/>
                  <a:gd name="T65" fmla="*/ 77 h 89"/>
                  <a:gd name="T66" fmla="*/ 47 w 88"/>
                  <a:gd name="T67" fmla="*/ 71 h 89"/>
                  <a:gd name="T68" fmla="*/ 41 w 88"/>
                  <a:gd name="T69" fmla="*/ 77 h 89"/>
                  <a:gd name="T70" fmla="*/ 35 w 88"/>
                  <a:gd name="T71" fmla="*/ 89 h 89"/>
                  <a:gd name="T72" fmla="*/ 24 w 88"/>
                  <a:gd name="T73" fmla="*/ 89 h 89"/>
                  <a:gd name="T74" fmla="*/ 24 w 88"/>
                  <a:gd name="T75" fmla="*/ 83 h 89"/>
                  <a:gd name="T76" fmla="*/ 35 w 88"/>
                  <a:gd name="T77" fmla="*/ 71 h 89"/>
                  <a:gd name="T78" fmla="*/ 35 w 88"/>
                  <a:gd name="T79" fmla="*/ 71 h 89"/>
                  <a:gd name="T80" fmla="*/ 6 w 88"/>
                  <a:gd name="T81" fmla="*/ 59 h 89"/>
                  <a:gd name="T82" fmla="*/ 12 w 88"/>
                  <a:gd name="T83" fmla="*/ 41 h 89"/>
                  <a:gd name="T84" fmla="*/ 6 w 88"/>
                  <a:gd name="T85" fmla="*/ 41 h 89"/>
                  <a:gd name="T86" fmla="*/ 6 w 88"/>
                  <a:gd name="T87" fmla="*/ 36 h 89"/>
                  <a:gd name="T88" fmla="*/ 0 w 88"/>
                  <a:gd name="T89" fmla="*/ 2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8" h="89">
                    <a:moveTo>
                      <a:pt x="82" y="83"/>
                    </a:moveTo>
                    <a:lnTo>
                      <a:pt x="82" y="77"/>
                    </a:lnTo>
                    <a:lnTo>
                      <a:pt x="88" y="89"/>
                    </a:lnTo>
                    <a:lnTo>
                      <a:pt x="88" y="89"/>
                    </a:lnTo>
                    <a:lnTo>
                      <a:pt x="88" y="89"/>
                    </a:lnTo>
                    <a:lnTo>
                      <a:pt x="82" y="83"/>
                    </a:lnTo>
                    <a:close/>
                    <a:moveTo>
                      <a:pt x="0" y="24"/>
                    </a:moveTo>
                    <a:lnTo>
                      <a:pt x="6" y="18"/>
                    </a:lnTo>
                    <a:lnTo>
                      <a:pt x="29" y="18"/>
                    </a:lnTo>
                    <a:lnTo>
                      <a:pt x="35" y="18"/>
                    </a:lnTo>
                    <a:lnTo>
                      <a:pt x="35" y="12"/>
                    </a:lnTo>
                    <a:lnTo>
                      <a:pt x="29" y="6"/>
                    </a:lnTo>
                    <a:lnTo>
                      <a:pt x="29" y="0"/>
                    </a:lnTo>
                    <a:lnTo>
                      <a:pt x="53" y="6"/>
                    </a:lnTo>
                    <a:lnTo>
                      <a:pt x="59" y="0"/>
                    </a:lnTo>
                    <a:lnTo>
                      <a:pt x="59" y="12"/>
                    </a:lnTo>
                    <a:lnTo>
                      <a:pt x="65" y="18"/>
                    </a:lnTo>
                    <a:lnTo>
                      <a:pt x="65" y="30"/>
                    </a:lnTo>
                    <a:lnTo>
                      <a:pt x="65" y="36"/>
                    </a:lnTo>
                    <a:lnTo>
                      <a:pt x="65" y="47"/>
                    </a:lnTo>
                    <a:lnTo>
                      <a:pt x="77" y="41"/>
                    </a:lnTo>
                    <a:lnTo>
                      <a:pt x="77" y="47"/>
                    </a:lnTo>
                    <a:lnTo>
                      <a:pt x="71" y="53"/>
                    </a:lnTo>
                    <a:lnTo>
                      <a:pt x="71" y="53"/>
                    </a:lnTo>
                    <a:lnTo>
                      <a:pt x="88" y="59"/>
                    </a:lnTo>
                    <a:lnTo>
                      <a:pt x="82" y="65"/>
                    </a:lnTo>
                    <a:lnTo>
                      <a:pt x="77" y="71"/>
                    </a:lnTo>
                    <a:lnTo>
                      <a:pt x="77" y="71"/>
                    </a:lnTo>
                    <a:lnTo>
                      <a:pt x="82" y="77"/>
                    </a:lnTo>
                    <a:lnTo>
                      <a:pt x="77" y="89"/>
                    </a:lnTo>
                    <a:lnTo>
                      <a:pt x="71" y="83"/>
                    </a:lnTo>
                    <a:lnTo>
                      <a:pt x="65" y="77"/>
                    </a:lnTo>
                    <a:lnTo>
                      <a:pt x="59" y="77"/>
                    </a:lnTo>
                    <a:lnTo>
                      <a:pt x="47" y="71"/>
                    </a:lnTo>
                    <a:lnTo>
                      <a:pt x="41" y="77"/>
                    </a:lnTo>
                    <a:lnTo>
                      <a:pt x="35" y="89"/>
                    </a:lnTo>
                    <a:lnTo>
                      <a:pt x="24" y="89"/>
                    </a:lnTo>
                    <a:lnTo>
                      <a:pt x="24" y="83"/>
                    </a:lnTo>
                    <a:lnTo>
                      <a:pt x="35" y="71"/>
                    </a:lnTo>
                    <a:lnTo>
                      <a:pt x="35" y="71"/>
                    </a:lnTo>
                    <a:lnTo>
                      <a:pt x="6" y="59"/>
                    </a:lnTo>
                    <a:lnTo>
                      <a:pt x="12" y="41"/>
                    </a:lnTo>
                    <a:lnTo>
                      <a:pt x="6" y="41"/>
                    </a:lnTo>
                    <a:lnTo>
                      <a:pt x="6" y="36"/>
                    </a:lnTo>
                    <a:lnTo>
                      <a:pt x="0" y="24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4" name="Freeform 619">
                <a:extLst>
                  <a:ext uri="{FF2B5EF4-FFF2-40B4-BE49-F238E27FC236}">
                    <a16:creationId xmlns:a16="http://schemas.microsoft.com/office/drawing/2014/main" id="{61806069-E0C8-4C94-AF2A-E95F5718A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8325" y="4530725"/>
                <a:ext cx="654050" cy="588963"/>
              </a:xfrm>
              <a:custGeom>
                <a:avLst/>
                <a:gdLst>
                  <a:gd name="T0" fmla="*/ 18 w 412"/>
                  <a:gd name="T1" fmla="*/ 236 h 371"/>
                  <a:gd name="T2" fmla="*/ 24 w 412"/>
                  <a:gd name="T3" fmla="*/ 218 h 371"/>
                  <a:gd name="T4" fmla="*/ 41 w 412"/>
                  <a:gd name="T5" fmla="*/ 171 h 371"/>
                  <a:gd name="T6" fmla="*/ 47 w 412"/>
                  <a:gd name="T7" fmla="*/ 130 h 371"/>
                  <a:gd name="T8" fmla="*/ 41 w 412"/>
                  <a:gd name="T9" fmla="*/ 83 h 371"/>
                  <a:gd name="T10" fmla="*/ 47 w 412"/>
                  <a:gd name="T11" fmla="*/ 59 h 371"/>
                  <a:gd name="T12" fmla="*/ 94 w 412"/>
                  <a:gd name="T13" fmla="*/ 30 h 371"/>
                  <a:gd name="T14" fmla="*/ 106 w 412"/>
                  <a:gd name="T15" fmla="*/ 35 h 371"/>
                  <a:gd name="T16" fmla="*/ 142 w 412"/>
                  <a:gd name="T17" fmla="*/ 24 h 371"/>
                  <a:gd name="T18" fmla="*/ 153 w 412"/>
                  <a:gd name="T19" fmla="*/ 6 h 371"/>
                  <a:gd name="T20" fmla="*/ 195 w 412"/>
                  <a:gd name="T21" fmla="*/ 24 h 371"/>
                  <a:gd name="T22" fmla="*/ 200 w 412"/>
                  <a:gd name="T23" fmla="*/ 24 h 371"/>
                  <a:gd name="T24" fmla="*/ 224 w 412"/>
                  <a:gd name="T25" fmla="*/ 6 h 371"/>
                  <a:gd name="T26" fmla="*/ 248 w 412"/>
                  <a:gd name="T27" fmla="*/ 35 h 371"/>
                  <a:gd name="T28" fmla="*/ 253 w 412"/>
                  <a:gd name="T29" fmla="*/ 59 h 371"/>
                  <a:gd name="T30" fmla="*/ 242 w 412"/>
                  <a:gd name="T31" fmla="*/ 100 h 371"/>
                  <a:gd name="T32" fmla="*/ 242 w 412"/>
                  <a:gd name="T33" fmla="*/ 118 h 371"/>
                  <a:gd name="T34" fmla="*/ 277 w 412"/>
                  <a:gd name="T35" fmla="*/ 118 h 371"/>
                  <a:gd name="T36" fmla="*/ 295 w 412"/>
                  <a:gd name="T37" fmla="*/ 130 h 371"/>
                  <a:gd name="T38" fmla="*/ 306 w 412"/>
                  <a:gd name="T39" fmla="*/ 124 h 371"/>
                  <a:gd name="T40" fmla="*/ 301 w 412"/>
                  <a:gd name="T41" fmla="*/ 141 h 371"/>
                  <a:gd name="T42" fmla="*/ 312 w 412"/>
                  <a:gd name="T43" fmla="*/ 165 h 371"/>
                  <a:gd name="T44" fmla="*/ 330 w 412"/>
                  <a:gd name="T45" fmla="*/ 159 h 371"/>
                  <a:gd name="T46" fmla="*/ 348 w 412"/>
                  <a:gd name="T47" fmla="*/ 171 h 371"/>
                  <a:gd name="T48" fmla="*/ 377 w 412"/>
                  <a:gd name="T49" fmla="*/ 153 h 371"/>
                  <a:gd name="T50" fmla="*/ 407 w 412"/>
                  <a:gd name="T51" fmla="*/ 165 h 371"/>
                  <a:gd name="T52" fmla="*/ 401 w 412"/>
                  <a:gd name="T53" fmla="*/ 183 h 371"/>
                  <a:gd name="T54" fmla="*/ 383 w 412"/>
                  <a:gd name="T55" fmla="*/ 183 h 371"/>
                  <a:gd name="T56" fmla="*/ 371 w 412"/>
                  <a:gd name="T57" fmla="*/ 206 h 371"/>
                  <a:gd name="T58" fmla="*/ 342 w 412"/>
                  <a:gd name="T59" fmla="*/ 206 h 371"/>
                  <a:gd name="T60" fmla="*/ 342 w 412"/>
                  <a:gd name="T61" fmla="*/ 247 h 371"/>
                  <a:gd name="T62" fmla="*/ 318 w 412"/>
                  <a:gd name="T63" fmla="*/ 271 h 371"/>
                  <a:gd name="T64" fmla="*/ 312 w 412"/>
                  <a:gd name="T65" fmla="*/ 283 h 371"/>
                  <a:gd name="T66" fmla="*/ 318 w 412"/>
                  <a:gd name="T67" fmla="*/ 306 h 371"/>
                  <a:gd name="T68" fmla="*/ 336 w 412"/>
                  <a:gd name="T69" fmla="*/ 324 h 371"/>
                  <a:gd name="T70" fmla="*/ 324 w 412"/>
                  <a:gd name="T71" fmla="*/ 342 h 371"/>
                  <a:gd name="T72" fmla="*/ 306 w 412"/>
                  <a:gd name="T73" fmla="*/ 365 h 371"/>
                  <a:gd name="T74" fmla="*/ 295 w 412"/>
                  <a:gd name="T75" fmla="*/ 359 h 371"/>
                  <a:gd name="T76" fmla="*/ 259 w 412"/>
                  <a:gd name="T77" fmla="*/ 342 h 371"/>
                  <a:gd name="T78" fmla="*/ 195 w 412"/>
                  <a:gd name="T79" fmla="*/ 301 h 371"/>
                  <a:gd name="T80" fmla="*/ 142 w 412"/>
                  <a:gd name="T81" fmla="*/ 301 h 371"/>
                  <a:gd name="T82" fmla="*/ 136 w 412"/>
                  <a:gd name="T83" fmla="*/ 283 h 371"/>
                  <a:gd name="T84" fmla="*/ 112 w 412"/>
                  <a:gd name="T85" fmla="*/ 253 h 371"/>
                  <a:gd name="T86" fmla="*/ 112 w 412"/>
                  <a:gd name="T87" fmla="*/ 224 h 371"/>
                  <a:gd name="T88" fmla="*/ 89 w 412"/>
                  <a:gd name="T89" fmla="*/ 218 h 371"/>
                  <a:gd name="T90" fmla="*/ 77 w 412"/>
                  <a:gd name="T91" fmla="*/ 218 h 371"/>
                  <a:gd name="T92" fmla="*/ 59 w 412"/>
                  <a:gd name="T93" fmla="*/ 206 h 371"/>
                  <a:gd name="T94" fmla="*/ 41 w 412"/>
                  <a:gd name="T95" fmla="*/ 212 h 371"/>
                  <a:gd name="T96" fmla="*/ 47 w 412"/>
                  <a:gd name="T97" fmla="*/ 224 h 371"/>
                  <a:gd name="T98" fmla="*/ 41 w 412"/>
                  <a:gd name="T99" fmla="*/ 265 h 371"/>
                  <a:gd name="T100" fmla="*/ 0 w 412"/>
                  <a:gd name="T101" fmla="*/ 265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2" h="371">
                    <a:moveTo>
                      <a:pt x="0" y="265"/>
                    </a:moveTo>
                    <a:lnTo>
                      <a:pt x="0" y="259"/>
                    </a:lnTo>
                    <a:lnTo>
                      <a:pt x="18" y="236"/>
                    </a:lnTo>
                    <a:lnTo>
                      <a:pt x="18" y="224"/>
                    </a:lnTo>
                    <a:lnTo>
                      <a:pt x="24" y="224"/>
                    </a:lnTo>
                    <a:lnTo>
                      <a:pt x="24" y="218"/>
                    </a:lnTo>
                    <a:lnTo>
                      <a:pt x="36" y="189"/>
                    </a:lnTo>
                    <a:lnTo>
                      <a:pt x="41" y="177"/>
                    </a:lnTo>
                    <a:lnTo>
                      <a:pt x="41" y="171"/>
                    </a:lnTo>
                    <a:lnTo>
                      <a:pt x="41" y="165"/>
                    </a:lnTo>
                    <a:lnTo>
                      <a:pt x="41" y="147"/>
                    </a:lnTo>
                    <a:lnTo>
                      <a:pt x="47" y="130"/>
                    </a:lnTo>
                    <a:lnTo>
                      <a:pt x="53" y="118"/>
                    </a:lnTo>
                    <a:lnTo>
                      <a:pt x="53" y="100"/>
                    </a:lnTo>
                    <a:lnTo>
                      <a:pt x="41" y="83"/>
                    </a:lnTo>
                    <a:lnTo>
                      <a:pt x="36" y="71"/>
                    </a:lnTo>
                    <a:lnTo>
                      <a:pt x="47" y="65"/>
                    </a:lnTo>
                    <a:lnTo>
                      <a:pt x="47" y="59"/>
                    </a:lnTo>
                    <a:lnTo>
                      <a:pt x="65" y="53"/>
                    </a:lnTo>
                    <a:lnTo>
                      <a:pt x="65" y="41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94" y="35"/>
                    </a:lnTo>
                    <a:lnTo>
                      <a:pt x="106" y="35"/>
                    </a:lnTo>
                    <a:lnTo>
                      <a:pt x="124" y="47"/>
                    </a:lnTo>
                    <a:lnTo>
                      <a:pt x="130" y="30"/>
                    </a:lnTo>
                    <a:lnTo>
                      <a:pt x="142" y="24"/>
                    </a:lnTo>
                    <a:lnTo>
                      <a:pt x="136" y="12"/>
                    </a:lnTo>
                    <a:lnTo>
                      <a:pt x="142" y="0"/>
                    </a:lnTo>
                    <a:lnTo>
                      <a:pt x="153" y="6"/>
                    </a:lnTo>
                    <a:lnTo>
                      <a:pt x="165" y="6"/>
                    </a:lnTo>
                    <a:lnTo>
                      <a:pt x="171" y="6"/>
                    </a:lnTo>
                    <a:lnTo>
                      <a:pt x="195" y="24"/>
                    </a:lnTo>
                    <a:lnTo>
                      <a:pt x="189" y="30"/>
                    </a:lnTo>
                    <a:lnTo>
                      <a:pt x="195" y="35"/>
                    </a:lnTo>
                    <a:lnTo>
                      <a:pt x="200" y="24"/>
                    </a:lnTo>
                    <a:lnTo>
                      <a:pt x="206" y="24"/>
                    </a:lnTo>
                    <a:lnTo>
                      <a:pt x="212" y="12"/>
                    </a:lnTo>
                    <a:lnTo>
                      <a:pt x="224" y="6"/>
                    </a:lnTo>
                    <a:lnTo>
                      <a:pt x="248" y="12"/>
                    </a:lnTo>
                    <a:lnTo>
                      <a:pt x="259" y="30"/>
                    </a:lnTo>
                    <a:lnTo>
                      <a:pt x="248" y="35"/>
                    </a:lnTo>
                    <a:lnTo>
                      <a:pt x="248" y="41"/>
                    </a:lnTo>
                    <a:lnTo>
                      <a:pt x="248" y="53"/>
                    </a:lnTo>
                    <a:lnTo>
                      <a:pt x="253" y="59"/>
                    </a:lnTo>
                    <a:lnTo>
                      <a:pt x="253" y="71"/>
                    </a:lnTo>
                    <a:lnTo>
                      <a:pt x="236" y="88"/>
                    </a:lnTo>
                    <a:lnTo>
                      <a:pt x="242" y="100"/>
                    </a:lnTo>
                    <a:lnTo>
                      <a:pt x="230" y="112"/>
                    </a:lnTo>
                    <a:lnTo>
                      <a:pt x="236" y="118"/>
                    </a:lnTo>
                    <a:lnTo>
                      <a:pt x="242" y="118"/>
                    </a:lnTo>
                    <a:lnTo>
                      <a:pt x="248" y="112"/>
                    </a:lnTo>
                    <a:lnTo>
                      <a:pt x="271" y="118"/>
                    </a:lnTo>
                    <a:lnTo>
                      <a:pt x="277" y="118"/>
                    </a:lnTo>
                    <a:lnTo>
                      <a:pt x="277" y="124"/>
                    </a:lnTo>
                    <a:lnTo>
                      <a:pt x="283" y="130"/>
                    </a:lnTo>
                    <a:lnTo>
                      <a:pt x="295" y="130"/>
                    </a:lnTo>
                    <a:lnTo>
                      <a:pt x="289" y="124"/>
                    </a:lnTo>
                    <a:lnTo>
                      <a:pt x="295" y="124"/>
                    </a:lnTo>
                    <a:lnTo>
                      <a:pt x="306" y="124"/>
                    </a:lnTo>
                    <a:lnTo>
                      <a:pt x="306" y="124"/>
                    </a:lnTo>
                    <a:lnTo>
                      <a:pt x="306" y="136"/>
                    </a:lnTo>
                    <a:lnTo>
                      <a:pt x="301" y="141"/>
                    </a:lnTo>
                    <a:lnTo>
                      <a:pt x="301" y="153"/>
                    </a:lnTo>
                    <a:lnTo>
                      <a:pt x="306" y="165"/>
                    </a:lnTo>
                    <a:lnTo>
                      <a:pt x="312" y="165"/>
                    </a:lnTo>
                    <a:lnTo>
                      <a:pt x="318" y="171"/>
                    </a:lnTo>
                    <a:lnTo>
                      <a:pt x="324" y="171"/>
                    </a:lnTo>
                    <a:lnTo>
                      <a:pt x="330" y="159"/>
                    </a:lnTo>
                    <a:lnTo>
                      <a:pt x="342" y="165"/>
                    </a:lnTo>
                    <a:lnTo>
                      <a:pt x="342" y="171"/>
                    </a:lnTo>
                    <a:lnTo>
                      <a:pt x="348" y="171"/>
                    </a:lnTo>
                    <a:lnTo>
                      <a:pt x="354" y="171"/>
                    </a:lnTo>
                    <a:lnTo>
                      <a:pt x="365" y="171"/>
                    </a:lnTo>
                    <a:lnTo>
                      <a:pt x="377" y="153"/>
                    </a:lnTo>
                    <a:lnTo>
                      <a:pt x="383" y="153"/>
                    </a:lnTo>
                    <a:lnTo>
                      <a:pt x="395" y="159"/>
                    </a:lnTo>
                    <a:lnTo>
                      <a:pt x="407" y="165"/>
                    </a:lnTo>
                    <a:lnTo>
                      <a:pt x="412" y="171"/>
                    </a:lnTo>
                    <a:lnTo>
                      <a:pt x="412" y="177"/>
                    </a:lnTo>
                    <a:lnTo>
                      <a:pt x="401" y="183"/>
                    </a:lnTo>
                    <a:lnTo>
                      <a:pt x="395" y="189"/>
                    </a:lnTo>
                    <a:lnTo>
                      <a:pt x="389" y="183"/>
                    </a:lnTo>
                    <a:lnTo>
                      <a:pt x="383" y="183"/>
                    </a:lnTo>
                    <a:lnTo>
                      <a:pt x="377" y="194"/>
                    </a:lnTo>
                    <a:lnTo>
                      <a:pt x="377" y="200"/>
                    </a:lnTo>
                    <a:lnTo>
                      <a:pt x="371" y="206"/>
                    </a:lnTo>
                    <a:lnTo>
                      <a:pt x="365" y="206"/>
                    </a:lnTo>
                    <a:lnTo>
                      <a:pt x="359" y="212"/>
                    </a:lnTo>
                    <a:lnTo>
                      <a:pt x="342" y="206"/>
                    </a:lnTo>
                    <a:lnTo>
                      <a:pt x="342" y="224"/>
                    </a:lnTo>
                    <a:lnTo>
                      <a:pt x="336" y="230"/>
                    </a:lnTo>
                    <a:lnTo>
                      <a:pt x="342" y="247"/>
                    </a:lnTo>
                    <a:lnTo>
                      <a:pt x="342" y="259"/>
                    </a:lnTo>
                    <a:lnTo>
                      <a:pt x="324" y="271"/>
                    </a:lnTo>
                    <a:lnTo>
                      <a:pt x="318" y="271"/>
                    </a:lnTo>
                    <a:lnTo>
                      <a:pt x="312" y="271"/>
                    </a:lnTo>
                    <a:lnTo>
                      <a:pt x="312" y="277"/>
                    </a:lnTo>
                    <a:lnTo>
                      <a:pt x="312" y="283"/>
                    </a:lnTo>
                    <a:lnTo>
                      <a:pt x="312" y="295"/>
                    </a:lnTo>
                    <a:lnTo>
                      <a:pt x="312" y="301"/>
                    </a:lnTo>
                    <a:lnTo>
                      <a:pt x="318" y="306"/>
                    </a:lnTo>
                    <a:lnTo>
                      <a:pt x="318" y="312"/>
                    </a:lnTo>
                    <a:lnTo>
                      <a:pt x="324" y="324"/>
                    </a:lnTo>
                    <a:lnTo>
                      <a:pt x="336" y="324"/>
                    </a:lnTo>
                    <a:lnTo>
                      <a:pt x="336" y="330"/>
                    </a:lnTo>
                    <a:lnTo>
                      <a:pt x="336" y="336"/>
                    </a:lnTo>
                    <a:lnTo>
                      <a:pt x="324" y="342"/>
                    </a:lnTo>
                    <a:lnTo>
                      <a:pt x="318" y="348"/>
                    </a:lnTo>
                    <a:lnTo>
                      <a:pt x="312" y="354"/>
                    </a:lnTo>
                    <a:lnTo>
                      <a:pt x="306" y="365"/>
                    </a:lnTo>
                    <a:lnTo>
                      <a:pt x="301" y="371"/>
                    </a:lnTo>
                    <a:lnTo>
                      <a:pt x="295" y="365"/>
                    </a:lnTo>
                    <a:lnTo>
                      <a:pt x="295" y="359"/>
                    </a:lnTo>
                    <a:lnTo>
                      <a:pt x="289" y="336"/>
                    </a:lnTo>
                    <a:lnTo>
                      <a:pt x="283" y="336"/>
                    </a:lnTo>
                    <a:lnTo>
                      <a:pt x="259" y="342"/>
                    </a:lnTo>
                    <a:lnTo>
                      <a:pt x="248" y="312"/>
                    </a:lnTo>
                    <a:lnTo>
                      <a:pt x="224" y="318"/>
                    </a:lnTo>
                    <a:lnTo>
                      <a:pt x="195" y="301"/>
                    </a:lnTo>
                    <a:lnTo>
                      <a:pt x="177" y="301"/>
                    </a:lnTo>
                    <a:lnTo>
                      <a:pt x="153" y="289"/>
                    </a:lnTo>
                    <a:lnTo>
                      <a:pt x="142" y="301"/>
                    </a:lnTo>
                    <a:lnTo>
                      <a:pt x="142" y="301"/>
                    </a:lnTo>
                    <a:lnTo>
                      <a:pt x="136" y="289"/>
                    </a:lnTo>
                    <a:lnTo>
                      <a:pt x="136" y="283"/>
                    </a:lnTo>
                    <a:lnTo>
                      <a:pt x="136" y="271"/>
                    </a:lnTo>
                    <a:lnTo>
                      <a:pt x="124" y="265"/>
                    </a:lnTo>
                    <a:lnTo>
                      <a:pt x="112" y="253"/>
                    </a:lnTo>
                    <a:lnTo>
                      <a:pt x="112" y="242"/>
                    </a:lnTo>
                    <a:lnTo>
                      <a:pt x="118" y="230"/>
                    </a:lnTo>
                    <a:lnTo>
                      <a:pt x="112" y="224"/>
                    </a:lnTo>
                    <a:lnTo>
                      <a:pt x="106" y="218"/>
                    </a:lnTo>
                    <a:lnTo>
                      <a:pt x="100" y="212"/>
                    </a:lnTo>
                    <a:lnTo>
                      <a:pt x="89" y="218"/>
                    </a:lnTo>
                    <a:lnTo>
                      <a:pt x="89" y="206"/>
                    </a:lnTo>
                    <a:lnTo>
                      <a:pt x="83" y="206"/>
                    </a:lnTo>
                    <a:lnTo>
                      <a:pt x="77" y="218"/>
                    </a:lnTo>
                    <a:lnTo>
                      <a:pt x="71" y="212"/>
                    </a:lnTo>
                    <a:lnTo>
                      <a:pt x="71" y="206"/>
                    </a:lnTo>
                    <a:lnTo>
                      <a:pt x="59" y="206"/>
                    </a:lnTo>
                    <a:lnTo>
                      <a:pt x="53" y="206"/>
                    </a:lnTo>
                    <a:lnTo>
                      <a:pt x="53" y="206"/>
                    </a:lnTo>
                    <a:lnTo>
                      <a:pt x="41" y="212"/>
                    </a:lnTo>
                    <a:lnTo>
                      <a:pt x="36" y="218"/>
                    </a:lnTo>
                    <a:lnTo>
                      <a:pt x="47" y="218"/>
                    </a:lnTo>
                    <a:lnTo>
                      <a:pt x="47" y="224"/>
                    </a:lnTo>
                    <a:lnTo>
                      <a:pt x="47" y="236"/>
                    </a:lnTo>
                    <a:lnTo>
                      <a:pt x="41" y="242"/>
                    </a:lnTo>
                    <a:lnTo>
                      <a:pt x="41" y="265"/>
                    </a:lnTo>
                    <a:lnTo>
                      <a:pt x="36" y="265"/>
                    </a:lnTo>
                    <a:lnTo>
                      <a:pt x="24" y="259"/>
                    </a:lnTo>
                    <a:lnTo>
                      <a:pt x="0" y="265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5" name="Freeform 606">
                <a:extLst>
                  <a:ext uri="{FF2B5EF4-FFF2-40B4-BE49-F238E27FC236}">
                    <a16:creationId xmlns:a16="http://schemas.microsoft.com/office/drawing/2014/main" id="{9019AFD6-76BF-4516-9B8D-50C94F87E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5813" y="5513388"/>
                <a:ext cx="354013" cy="346075"/>
              </a:xfrm>
              <a:custGeom>
                <a:avLst/>
                <a:gdLst>
                  <a:gd name="T0" fmla="*/ 218 w 223"/>
                  <a:gd name="T1" fmla="*/ 135 h 218"/>
                  <a:gd name="T2" fmla="*/ 200 w 223"/>
                  <a:gd name="T3" fmla="*/ 153 h 218"/>
                  <a:gd name="T4" fmla="*/ 170 w 223"/>
                  <a:gd name="T5" fmla="*/ 165 h 218"/>
                  <a:gd name="T6" fmla="*/ 159 w 223"/>
                  <a:gd name="T7" fmla="*/ 188 h 218"/>
                  <a:gd name="T8" fmla="*/ 159 w 223"/>
                  <a:gd name="T9" fmla="*/ 194 h 218"/>
                  <a:gd name="T10" fmla="*/ 153 w 223"/>
                  <a:gd name="T11" fmla="*/ 212 h 218"/>
                  <a:gd name="T12" fmla="*/ 123 w 223"/>
                  <a:gd name="T13" fmla="*/ 206 h 218"/>
                  <a:gd name="T14" fmla="*/ 100 w 223"/>
                  <a:gd name="T15" fmla="*/ 218 h 218"/>
                  <a:gd name="T16" fmla="*/ 100 w 223"/>
                  <a:gd name="T17" fmla="*/ 200 h 218"/>
                  <a:gd name="T18" fmla="*/ 100 w 223"/>
                  <a:gd name="T19" fmla="*/ 176 h 218"/>
                  <a:gd name="T20" fmla="*/ 70 w 223"/>
                  <a:gd name="T21" fmla="*/ 170 h 218"/>
                  <a:gd name="T22" fmla="*/ 70 w 223"/>
                  <a:gd name="T23" fmla="*/ 159 h 218"/>
                  <a:gd name="T24" fmla="*/ 64 w 223"/>
                  <a:gd name="T25" fmla="*/ 141 h 218"/>
                  <a:gd name="T26" fmla="*/ 53 w 223"/>
                  <a:gd name="T27" fmla="*/ 106 h 218"/>
                  <a:gd name="T28" fmla="*/ 35 w 223"/>
                  <a:gd name="T29" fmla="*/ 106 h 218"/>
                  <a:gd name="T30" fmla="*/ 17 w 223"/>
                  <a:gd name="T31" fmla="*/ 94 h 218"/>
                  <a:gd name="T32" fmla="*/ 11 w 223"/>
                  <a:gd name="T33" fmla="*/ 82 h 218"/>
                  <a:gd name="T34" fmla="*/ 6 w 223"/>
                  <a:gd name="T35" fmla="*/ 41 h 218"/>
                  <a:gd name="T36" fmla="*/ 0 w 223"/>
                  <a:gd name="T37" fmla="*/ 17 h 218"/>
                  <a:gd name="T38" fmla="*/ 6 w 223"/>
                  <a:gd name="T39" fmla="*/ 23 h 218"/>
                  <a:gd name="T40" fmla="*/ 11 w 223"/>
                  <a:gd name="T41" fmla="*/ 23 h 218"/>
                  <a:gd name="T42" fmla="*/ 35 w 223"/>
                  <a:gd name="T43" fmla="*/ 23 h 218"/>
                  <a:gd name="T44" fmla="*/ 35 w 223"/>
                  <a:gd name="T45" fmla="*/ 11 h 218"/>
                  <a:gd name="T46" fmla="*/ 41 w 223"/>
                  <a:gd name="T47" fmla="*/ 11 h 218"/>
                  <a:gd name="T48" fmla="*/ 53 w 223"/>
                  <a:gd name="T49" fmla="*/ 17 h 218"/>
                  <a:gd name="T50" fmla="*/ 70 w 223"/>
                  <a:gd name="T51" fmla="*/ 23 h 218"/>
                  <a:gd name="T52" fmla="*/ 82 w 223"/>
                  <a:gd name="T53" fmla="*/ 17 h 218"/>
                  <a:gd name="T54" fmla="*/ 100 w 223"/>
                  <a:gd name="T55" fmla="*/ 11 h 218"/>
                  <a:gd name="T56" fmla="*/ 129 w 223"/>
                  <a:gd name="T57" fmla="*/ 0 h 218"/>
                  <a:gd name="T58" fmla="*/ 153 w 223"/>
                  <a:gd name="T59" fmla="*/ 5 h 218"/>
                  <a:gd name="T60" fmla="*/ 147 w 223"/>
                  <a:gd name="T61" fmla="*/ 35 h 218"/>
                  <a:gd name="T62" fmla="*/ 159 w 223"/>
                  <a:gd name="T63" fmla="*/ 35 h 218"/>
                  <a:gd name="T64" fmla="*/ 176 w 223"/>
                  <a:gd name="T65" fmla="*/ 53 h 218"/>
                  <a:gd name="T66" fmla="*/ 206 w 223"/>
                  <a:gd name="T67" fmla="*/ 76 h 218"/>
                  <a:gd name="T68" fmla="*/ 218 w 223"/>
                  <a:gd name="T69" fmla="*/ 76 h 218"/>
                  <a:gd name="T70" fmla="*/ 200 w 223"/>
                  <a:gd name="T71" fmla="*/ 100 h 218"/>
                  <a:gd name="T72" fmla="*/ 218 w 223"/>
                  <a:gd name="T73" fmla="*/ 106 h 218"/>
                  <a:gd name="T74" fmla="*/ 223 w 223"/>
                  <a:gd name="T75" fmla="*/ 129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3" h="218">
                    <a:moveTo>
                      <a:pt x="223" y="135"/>
                    </a:moveTo>
                    <a:lnTo>
                      <a:pt x="218" y="135"/>
                    </a:lnTo>
                    <a:lnTo>
                      <a:pt x="218" y="141"/>
                    </a:lnTo>
                    <a:lnTo>
                      <a:pt x="200" y="153"/>
                    </a:lnTo>
                    <a:lnTo>
                      <a:pt x="194" y="159"/>
                    </a:lnTo>
                    <a:lnTo>
                      <a:pt x="170" y="165"/>
                    </a:lnTo>
                    <a:lnTo>
                      <a:pt x="165" y="170"/>
                    </a:lnTo>
                    <a:lnTo>
                      <a:pt x="159" y="188"/>
                    </a:lnTo>
                    <a:lnTo>
                      <a:pt x="165" y="194"/>
                    </a:lnTo>
                    <a:lnTo>
                      <a:pt x="159" y="194"/>
                    </a:lnTo>
                    <a:lnTo>
                      <a:pt x="153" y="200"/>
                    </a:lnTo>
                    <a:lnTo>
                      <a:pt x="153" y="212"/>
                    </a:lnTo>
                    <a:lnTo>
                      <a:pt x="135" y="212"/>
                    </a:lnTo>
                    <a:lnTo>
                      <a:pt x="123" y="206"/>
                    </a:lnTo>
                    <a:lnTo>
                      <a:pt x="112" y="218"/>
                    </a:lnTo>
                    <a:lnTo>
                      <a:pt x="100" y="218"/>
                    </a:lnTo>
                    <a:lnTo>
                      <a:pt x="100" y="212"/>
                    </a:lnTo>
                    <a:lnTo>
                      <a:pt x="100" y="200"/>
                    </a:lnTo>
                    <a:lnTo>
                      <a:pt x="94" y="194"/>
                    </a:lnTo>
                    <a:lnTo>
                      <a:pt x="100" y="176"/>
                    </a:lnTo>
                    <a:lnTo>
                      <a:pt x="88" y="170"/>
                    </a:lnTo>
                    <a:lnTo>
                      <a:pt x="70" y="170"/>
                    </a:lnTo>
                    <a:lnTo>
                      <a:pt x="64" y="165"/>
                    </a:lnTo>
                    <a:lnTo>
                      <a:pt x="70" y="159"/>
                    </a:lnTo>
                    <a:lnTo>
                      <a:pt x="64" y="153"/>
                    </a:lnTo>
                    <a:lnTo>
                      <a:pt x="64" y="141"/>
                    </a:lnTo>
                    <a:lnTo>
                      <a:pt x="59" y="106"/>
                    </a:lnTo>
                    <a:lnTo>
                      <a:pt x="53" y="106"/>
                    </a:lnTo>
                    <a:lnTo>
                      <a:pt x="41" y="106"/>
                    </a:lnTo>
                    <a:lnTo>
                      <a:pt x="35" y="106"/>
                    </a:lnTo>
                    <a:lnTo>
                      <a:pt x="29" y="100"/>
                    </a:lnTo>
                    <a:lnTo>
                      <a:pt x="17" y="94"/>
                    </a:lnTo>
                    <a:lnTo>
                      <a:pt x="11" y="88"/>
                    </a:lnTo>
                    <a:lnTo>
                      <a:pt x="11" y="82"/>
                    </a:lnTo>
                    <a:lnTo>
                      <a:pt x="0" y="53"/>
                    </a:lnTo>
                    <a:lnTo>
                      <a:pt x="6" y="41"/>
                    </a:lnTo>
                    <a:lnTo>
                      <a:pt x="0" y="2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23" y="29"/>
                    </a:lnTo>
                    <a:lnTo>
                      <a:pt x="35" y="23"/>
                    </a:lnTo>
                    <a:lnTo>
                      <a:pt x="35" y="17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41" y="11"/>
                    </a:lnTo>
                    <a:lnTo>
                      <a:pt x="47" y="11"/>
                    </a:lnTo>
                    <a:lnTo>
                      <a:pt x="53" y="17"/>
                    </a:lnTo>
                    <a:lnTo>
                      <a:pt x="70" y="17"/>
                    </a:lnTo>
                    <a:lnTo>
                      <a:pt x="70" y="23"/>
                    </a:lnTo>
                    <a:lnTo>
                      <a:pt x="76" y="17"/>
                    </a:lnTo>
                    <a:lnTo>
                      <a:pt x="82" y="17"/>
                    </a:lnTo>
                    <a:lnTo>
                      <a:pt x="88" y="11"/>
                    </a:lnTo>
                    <a:lnTo>
                      <a:pt x="100" y="11"/>
                    </a:lnTo>
                    <a:lnTo>
                      <a:pt x="112" y="0"/>
                    </a:lnTo>
                    <a:lnTo>
                      <a:pt x="129" y="0"/>
                    </a:lnTo>
                    <a:lnTo>
                      <a:pt x="135" y="5"/>
                    </a:lnTo>
                    <a:lnTo>
                      <a:pt x="153" y="5"/>
                    </a:lnTo>
                    <a:lnTo>
                      <a:pt x="153" y="29"/>
                    </a:lnTo>
                    <a:lnTo>
                      <a:pt x="147" y="35"/>
                    </a:lnTo>
                    <a:lnTo>
                      <a:pt x="147" y="41"/>
                    </a:lnTo>
                    <a:lnTo>
                      <a:pt x="159" y="35"/>
                    </a:lnTo>
                    <a:lnTo>
                      <a:pt x="176" y="41"/>
                    </a:lnTo>
                    <a:lnTo>
                      <a:pt x="176" y="53"/>
                    </a:lnTo>
                    <a:lnTo>
                      <a:pt x="188" y="70"/>
                    </a:lnTo>
                    <a:lnTo>
                      <a:pt x="206" y="76"/>
                    </a:lnTo>
                    <a:lnTo>
                      <a:pt x="212" y="70"/>
                    </a:lnTo>
                    <a:lnTo>
                      <a:pt x="218" y="76"/>
                    </a:lnTo>
                    <a:lnTo>
                      <a:pt x="218" y="88"/>
                    </a:lnTo>
                    <a:lnTo>
                      <a:pt x="200" y="100"/>
                    </a:lnTo>
                    <a:lnTo>
                      <a:pt x="206" y="106"/>
                    </a:lnTo>
                    <a:lnTo>
                      <a:pt x="218" y="106"/>
                    </a:lnTo>
                    <a:lnTo>
                      <a:pt x="223" y="112"/>
                    </a:lnTo>
                    <a:lnTo>
                      <a:pt x="223" y="129"/>
                    </a:lnTo>
                    <a:lnTo>
                      <a:pt x="223" y="135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6" name="Freeform 686">
                <a:extLst>
                  <a:ext uri="{FF2B5EF4-FFF2-40B4-BE49-F238E27FC236}">
                    <a16:creationId xmlns:a16="http://schemas.microsoft.com/office/drawing/2014/main" id="{5C24740A-7D7E-4758-BDEF-DAFBE9C03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3275" y="5429250"/>
                <a:ext cx="215900" cy="130175"/>
              </a:xfrm>
              <a:custGeom>
                <a:avLst/>
                <a:gdLst>
                  <a:gd name="T0" fmla="*/ 24 w 136"/>
                  <a:gd name="T1" fmla="*/ 64 h 82"/>
                  <a:gd name="T2" fmla="*/ 24 w 136"/>
                  <a:gd name="T3" fmla="*/ 70 h 82"/>
                  <a:gd name="T4" fmla="*/ 12 w 136"/>
                  <a:gd name="T5" fmla="*/ 82 h 82"/>
                  <a:gd name="T6" fmla="*/ 0 w 136"/>
                  <a:gd name="T7" fmla="*/ 70 h 82"/>
                  <a:gd name="T8" fmla="*/ 6 w 136"/>
                  <a:gd name="T9" fmla="*/ 70 h 82"/>
                  <a:gd name="T10" fmla="*/ 12 w 136"/>
                  <a:gd name="T11" fmla="*/ 64 h 82"/>
                  <a:gd name="T12" fmla="*/ 6 w 136"/>
                  <a:gd name="T13" fmla="*/ 53 h 82"/>
                  <a:gd name="T14" fmla="*/ 24 w 136"/>
                  <a:gd name="T15" fmla="*/ 35 h 82"/>
                  <a:gd name="T16" fmla="*/ 24 w 136"/>
                  <a:gd name="T17" fmla="*/ 35 h 82"/>
                  <a:gd name="T18" fmla="*/ 36 w 136"/>
                  <a:gd name="T19" fmla="*/ 35 h 82"/>
                  <a:gd name="T20" fmla="*/ 30 w 136"/>
                  <a:gd name="T21" fmla="*/ 23 h 82"/>
                  <a:gd name="T22" fmla="*/ 30 w 136"/>
                  <a:gd name="T23" fmla="*/ 17 h 82"/>
                  <a:gd name="T24" fmla="*/ 42 w 136"/>
                  <a:gd name="T25" fmla="*/ 11 h 82"/>
                  <a:gd name="T26" fmla="*/ 48 w 136"/>
                  <a:gd name="T27" fmla="*/ 11 h 82"/>
                  <a:gd name="T28" fmla="*/ 53 w 136"/>
                  <a:gd name="T29" fmla="*/ 5 h 82"/>
                  <a:gd name="T30" fmla="*/ 53 w 136"/>
                  <a:gd name="T31" fmla="*/ 0 h 82"/>
                  <a:gd name="T32" fmla="*/ 59 w 136"/>
                  <a:gd name="T33" fmla="*/ 0 h 82"/>
                  <a:gd name="T34" fmla="*/ 71 w 136"/>
                  <a:gd name="T35" fmla="*/ 0 h 82"/>
                  <a:gd name="T36" fmla="*/ 77 w 136"/>
                  <a:gd name="T37" fmla="*/ 5 h 82"/>
                  <a:gd name="T38" fmla="*/ 89 w 136"/>
                  <a:gd name="T39" fmla="*/ 5 h 82"/>
                  <a:gd name="T40" fmla="*/ 101 w 136"/>
                  <a:gd name="T41" fmla="*/ 5 h 82"/>
                  <a:gd name="T42" fmla="*/ 101 w 136"/>
                  <a:gd name="T43" fmla="*/ 17 h 82"/>
                  <a:gd name="T44" fmla="*/ 101 w 136"/>
                  <a:gd name="T45" fmla="*/ 23 h 82"/>
                  <a:gd name="T46" fmla="*/ 101 w 136"/>
                  <a:gd name="T47" fmla="*/ 29 h 82"/>
                  <a:gd name="T48" fmla="*/ 112 w 136"/>
                  <a:gd name="T49" fmla="*/ 29 h 82"/>
                  <a:gd name="T50" fmla="*/ 124 w 136"/>
                  <a:gd name="T51" fmla="*/ 23 h 82"/>
                  <a:gd name="T52" fmla="*/ 124 w 136"/>
                  <a:gd name="T53" fmla="*/ 35 h 82"/>
                  <a:gd name="T54" fmla="*/ 118 w 136"/>
                  <a:gd name="T55" fmla="*/ 53 h 82"/>
                  <a:gd name="T56" fmla="*/ 89 w 136"/>
                  <a:gd name="T57" fmla="*/ 64 h 82"/>
                  <a:gd name="T58" fmla="*/ 71 w 136"/>
                  <a:gd name="T59" fmla="*/ 70 h 82"/>
                  <a:gd name="T60" fmla="*/ 59 w 136"/>
                  <a:gd name="T61" fmla="*/ 76 h 82"/>
                  <a:gd name="T62" fmla="*/ 42 w 136"/>
                  <a:gd name="T63" fmla="*/ 70 h 82"/>
                  <a:gd name="T64" fmla="*/ 30 w 136"/>
                  <a:gd name="T65" fmla="*/ 6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6" h="82">
                    <a:moveTo>
                      <a:pt x="30" y="64"/>
                    </a:moveTo>
                    <a:lnTo>
                      <a:pt x="24" y="64"/>
                    </a:lnTo>
                    <a:lnTo>
                      <a:pt x="24" y="64"/>
                    </a:lnTo>
                    <a:lnTo>
                      <a:pt x="24" y="70"/>
                    </a:lnTo>
                    <a:lnTo>
                      <a:pt x="24" y="76"/>
                    </a:lnTo>
                    <a:lnTo>
                      <a:pt x="12" y="82"/>
                    </a:lnTo>
                    <a:lnTo>
                      <a:pt x="0" y="7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6" y="70"/>
                    </a:lnTo>
                    <a:lnTo>
                      <a:pt x="12" y="70"/>
                    </a:lnTo>
                    <a:lnTo>
                      <a:pt x="12" y="64"/>
                    </a:lnTo>
                    <a:lnTo>
                      <a:pt x="18" y="53"/>
                    </a:lnTo>
                    <a:lnTo>
                      <a:pt x="6" y="53"/>
                    </a:lnTo>
                    <a:lnTo>
                      <a:pt x="12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36" y="35"/>
                    </a:lnTo>
                    <a:lnTo>
                      <a:pt x="36" y="35"/>
                    </a:lnTo>
                    <a:lnTo>
                      <a:pt x="36" y="29"/>
                    </a:lnTo>
                    <a:lnTo>
                      <a:pt x="30" y="23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6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8" y="11"/>
                    </a:lnTo>
                    <a:lnTo>
                      <a:pt x="53" y="11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1" y="0"/>
                    </a:lnTo>
                    <a:lnTo>
                      <a:pt x="71" y="5"/>
                    </a:lnTo>
                    <a:lnTo>
                      <a:pt x="77" y="5"/>
                    </a:lnTo>
                    <a:lnTo>
                      <a:pt x="83" y="5"/>
                    </a:lnTo>
                    <a:lnTo>
                      <a:pt x="89" y="5"/>
                    </a:lnTo>
                    <a:lnTo>
                      <a:pt x="95" y="5"/>
                    </a:lnTo>
                    <a:lnTo>
                      <a:pt x="101" y="5"/>
                    </a:lnTo>
                    <a:lnTo>
                      <a:pt x="101" y="11"/>
                    </a:lnTo>
                    <a:lnTo>
                      <a:pt x="101" y="17"/>
                    </a:lnTo>
                    <a:lnTo>
                      <a:pt x="101" y="17"/>
                    </a:lnTo>
                    <a:lnTo>
                      <a:pt x="101" y="23"/>
                    </a:lnTo>
                    <a:lnTo>
                      <a:pt x="106" y="23"/>
                    </a:lnTo>
                    <a:lnTo>
                      <a:pt x="101" y="29"/>
                    </a:lnTo>
                    <a:lnTo>
                      <a:pt x="106" y="29"/>
                    </a:lnTo>
                    <a:lnTo>
                      <a:pt x="112" y="29"/>
                    </a:lnTo>
                    <a:lnTo>
                      <a:pt x="118" y="23"/>
                    </a:lnTo>
                    <a:lnTo>
                      <a:pt x="124" y="23"/>
                    </a:lnTo>
                    <a:lnTo>
                      <a:pt x="136" y="17"/>
                    </a:lnTo>
                    <a:lnTo>
                      <a:pt x="124" y="35"/>
                    </a:lnTo>
                    <a:lnTo>
                      <a:pt x="124" y="53"/>
                    </a:lnTo>
                    <a:lnTo>
                      <a:pt x="118" y="53"/>
                    </a:lnTo>
                    <a:lnTo>
                      <a:pt x="101" y="53"/>
                    </a:lnTo>
                    <a:lnTo>
                      <a:pt x="89" y="64"/>
                    </a:lnTo>
                    <a:lnTo>
                      <a:pt x="77" y="64"/>
                    </a:lnTo>
                    <a:lnTo>
                      <a:pt x="71" y="70"/>
                    </a:lnTo>
                    <a:lnTo>
                      <a:pt x="65" y="70"/>
                    </a:lnTo>
                    <a:lnTo>
                      <a:pt x="59" y="76"/>
                    </a:lnTo>
                    <a:lnTo>
                      <a:pt x="59" y="70"/>
                    </a:lnTo>
                    <a:lnTo>
                      <a:pt x="42" y="70"/>
                    </a:lnTo>
                    <a:lnTo>
                      <a:pt x="36" y="64"/>
                    </a:lnTo>
                    <a:lnTo>
                      <a:pt x="30" y="64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7" name="Freeform 633">
                <a:extLst>
                  <a:ext uri="{FF2B5EF4-FFF2-40B4-BE49-F238E27FC236}">
                    <a16:creationId xmlns:a16="http://schemas.microsoft.com/office/drawing/2014/main" id="{3C286898-B5E5-4F87-9F4B-7060B3D67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1500" y="5568950"/>
                <a:ext cx="654050" cy="523875"/>
              </a:xfrm>
              <a:custGeom>
                <a:avLst/>
                <a:gdLst>
                  <a:gd name="T0" fmla="*/ 306 w 412"/>
                  <a:gd name="T1" fmla="*/ 294 h 330"/>
                  <a:gd name="T2" fmla="*/ 265 w 412"/>
                  <a:gd name="T3" fmla="*/ 277 h 330"/>
                  <a:gd name="T4" fmla="*/ 242 w 412"/>
                  <a:gd name="T5" fmla="*/ 265 h 330"/>
                  <a:gd name="T6" fmla="*/ 200 w 412"/>
                  <a:gd name="T7" fmla="*/ 253 h 330"/>
                  <a:gd name="T8" fmla="*/ 195 w 412"/>
                  <a:gd name="T9" fmla="*/ 224 h 330"/>
                  <a:gd name="T10" fmla="*/ 165 w 412"/>
                  <a:gd name="T11" fmla="*/ 200 h 330"/>
                  <a:gd name="T12" fmla="*/ 147 w 412"/>
                  <a:gd name="T13" fmla="*/ 183 h 330"/>
                  <a:gd name="T14" fmla="*/ 136 w 412"/>
                  <a:gd name="T15" fmla="*/ 194 h 330"/>
                  <a:gd name="T16" fmla="*/ 118 w 412"/>
                  <a:gd name="T17" fmla="*/ 177 h 330"/>
                  <a:gd name="T18" fmla="*/ 47 w 412"/>
                  <a:gd name="T19" fmla="*/ 177 h 330"/>
                  <a:gd name="T20" fmla="*/ 41 w 412"/>
                  <a:gd name="T21" fmla="*/ 153 h 330"/>
                  <a:gd name="T22" fmla="*/ 36 w 412"/>
                  <a:gd name="T23" fmla="*/ 135 h 330"/>
                  <a:gd name="T24" fmla="*/ 36 w 412"/>
                  <a:gd name="T25" fmla="*/ 118 h 330"/>
                  <a:gd name="T26" fmla="*/ 24 w 412"/>
                  <a:gd name="T27" fmla="*/ 82 h 330"/>
                  <a:gd name="T28" fmla="*/ 24 w 412"/>
                  <a:gd name="T29" fmla="*/ 59 h 330"/>
                  <a:gd name="T30" fmla="*/ 0 w 412"/>
                  <a:gd name="T31" fmla="*/ 35 h 330"/>
                  <a:gd name="T32" fmla="*/ 24 w 412"/>
                  <a:gd name="T33" fmla="*/ 24 h 330"/>
                  <a:gd name="T34" fmla="*/ 12 w 412"/>
                  <a:gd name="T35" fmla="*/ 6 h 330"/>
                  <a:gd name="T36" fmla="*/ 24 w 412"/>
                  <a:gd name="T37" fmla="*/ 12 h 330"/>
                  <a:gd name="T38" fmla="*/ 36 w 412"/>
                  <a:gd name="T39" fmla="*/ 0 h 330"/>
                  <a:gd name="T40" fmla="*/ 77 w 412"/>
                  <a:gd name="T41" fmla="*/ 18 h 330"/>
                  <a:gd name="T42" fmla="*/ 100 w 412"/>
                  <a:gd name="T43" fmla="*/ 24 h 330"/>
                  <a:gd name="T44" fmla="*/ 124 w 412"/>
                  <a:gd name="T45" fmla="*/ 29 h 330"/>
                  <a:gd name="T46" fmla="*/ 147 w 412"/>
                  <a:gd name="T47" fmla="*/ 29 h 330"/>
                  <a:gd name="T48" fmla="*/ 171 w 412"/>
                  <a:gd name="T49" fmla="*/ 29 h 330"/>
                  <a:gd name="T50" fmla="*/ 195 w 412"/>
                  <a:gd name="T51" fmla="*/ 12 h 330"/>
                  <a:gd name="T52" fmla="*/ 224 w 412"/>
                  <a:gd name="T53" fmla="*/ 29 h 330"/>
                  <a:gd name="T54" fmla="*/ 253 w 412"/>
                  <a:gd name="T55" fmla="*/ 41 h 330"/>
                  <a:gd name="T56" fmla="*/ 271 w 412"/>
                  <a:gd name="T57" fmla="*/ 65 h 330"/>
                  <a:gd name="T58" fmla="*/ 283 w 412"/>
                  <a:gd name="T59" fmla="*/ 100 h 330"/>
                  <a:gd name="T60" fmla="*/ 306 w 412"/>
                  <a:gd name="T61" fmla="*/ 100 h 330"/>
                  <a:gd name="T62" fmla="*/ 330 w 412"/>
                  <a:gd name="T63" fmla="*/ 77 h 330"/>
                  <a:gd name="T64" fmla="*/ 354 w 412"/>
                  <a:gd name="T65" fmla="*/ 106 h 330"/>
                  <a:gd name="T66" fmla="*/ 354 w 412"/>
                  <a:gd name="T67" fmla="*/ 141 h 330"/>
                  <a:gd name="T68" fmla="*/ 371 w 412"/>
                  <a:gd name="T69" fmla="*/ 177 h 330"/>
                  <a:gd name="T70" fmla="*/ 371 w 412"/>
                  <a:gd name="T71" fmla="*/ 236 h 330"/>
                  <a:gd name="T72" fmla="*/ 371 w 412"/>
                  <a:gd name="T73" fmla="*/ 247 h 330"/>
                  <a:gd name="T74" fmla="*/ 365 w 412"/>
                  <a:gd name="T75" fmla="*/ 265 h 330"/>
                  <a:gd name="T76" fmla="*/ 377 w 412"/>
                  <a:gd name="T77" fmla="*/ 265 h 330"/>
                  <a:gd name="T78" fmla="*/ 395 w 412"/>
                  <a:gd name="T79" fmla="*/ 289 h 330"/>
                  <a:gd name="T80" fmla="*/ 407 w 412"/>
                  <a:gd name="T81" fmla="*/ 318 h 330"/>
                  <a:gd name="T82" fmla="*/ 395 w 412"/>
                  <a:gd name="T83" fmla="*/ 324 h 330"/>
                  <a:gd name="T84" fmla="*/ 371 w 412"/>
                  <a:gd name="T85" fmla="*/ 312 h 330"/>
                  <a:gd name="T86" fmla="*/ 348 w 412"/>
                  <a:gd name="T87" fmla="*/ 312 h 330"/>
                  <a:gd name="T88" fmla="*/ 330 w 412"/>
                  <a:gd name="T89" fmla="*/ 30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12" h="330">
                    <a:moveTo>
                      <a:pt x="330" y="300"/>
                    </a:moveTo>
                    <a:lnTo>
                      <a:pt x="312" y="300"/>
                    </a:lnTo>
                    <a:lnTo>
                      <a:pt x="306" y="294"/>
                    </a:lnTo>
                    <a:lnTo>
                      <a:pt x="295" y="294"/>
                    </a:lnTo>
                    <a:lnTo>
                      <a:pt x="277" y="277"/>
                    </a:lnTo>
                    <a:lnTo>
                      <a:pt x="265" y="277"/>
                    </a:lnTo>
                    <a:lnTo>
                      <a:pt x="248" y="271"/>
                    </a:lnTo>
                    <a:lnTo>
                      <a:pt x="248" y="265"/>
                    </a:lnTo>
                    <a:lnTo>
                      <a:pt x="242" y="265"/>
                    </a:lnTo>
                    <a:lnTo>
                      <a:pt x="236" y="265"/>
                    </a:lnTo>
                    <a:lnTo>
                      <a:pt x="224" y="253"/>
                    </a:lnTo>
                    <a:lnTo>
                      <a:pt x="200" y="253"/>
                    </a:lnTo>
                    <a:lnTo>
                      <a:pt x="195" y="247"/>
                    </a:lnTo>
                    <a:lnTo>
                      <a:pt x="200" y="236"/>
                    </a:lnTo>
                    <a:lnTo>
                      <a:pt x="195" y="224"/>
                    </a:lnTo>
                    <a:lnTo>
                      <a:pt x="183" y="212"/>
                    </a:lnTo>
                    <a:lnTo>
                      <a:pt x="177" y="200"/>
                    </a:lnTo>
                    <a:lnTo>
                      <a:pt x="165" y="200"/>
                    </a:lnTo>
                    <a:lnTo>
                      <a:pt x="159" y="188"/>
                    </a:lnTo>
                    <a:lnTo>
                      <a:pt x="153" y="188"/>
                    </a:lnTo>
                    <a:lnTo>
                      <a:pt x="147" y="183"/>
                    </a:lnTo>
                    <a:lnTo>
                      <a:pt x="147" y="183"/>
                    </a:lnTo>
                    <a:lnTo>
                      <a:pt x="136" y="188"/>
                    </a:lnTo>
                    <a:lnTo>
                      <a:pt x="136" y="194"/>
                    </a:lnTo>
                    <a:lnTo>
                      <a:pt x="130" y="188"/>
                    </a:lnTo>
                    <a:lnTo>
                      <a:pt x="124" y="177"/>
                    </a:lnTo>
                    <a:lnTo>
                      <a:pt x="118" y="177"/>
                    </a:lnTo>
                    <a:lnTo>
                      <a:pt x="106" y="171"/>
                    </a:lnTo>
                    <a:lnTo>
                      <a:pt x="94" y="165"/>
                    </a:lnTo>
                    <a:lnTo>
                      <a:pt x="47" y="177"/>
                    </a:lnTo>
                    <a:lnTo>
                      <a:pt x="41" y="165"/>
                    </a:lnTo>
                    <a:lnTo>
                      <a:pt x="36" y="159"/>
                    </a:lnTo>
                    <a:lnTo>
                      <a:pt x="41" y="153"/>
                    </a:lnTo>
                    <a:lnTo>
                      <a:pt x="36" y="147"/>
                    </a:lnTo>
                    <a:lnTo>
                      <a:pt x="41" y="141"/>
                    </a:lnTo>
                    <a:lnTo>
                      <a:pt x="36" y="135"/>
                    </a:lnTo>
                    <a:lnTo>
                      <a:pt x="36" y="130"/>
                    </a:lnTo>
                    <a:lnTo>
                      <a:pt x="30" y="124"/>
                    </a:lnTo>
                    <a:lnTo>
                      <a:pt x="36" y="118"/>
                    </a:lnTo>
                    <a:lnTo>
                      <a:pt x="24" y="106"/>
                    </a:lnTo>
                    <a:lnTo>
                      <a:pt x="30" y="88"/>
                    </a:lnTo>
                    <a:lnTo>
                      <a:pt x="24" y="82"/>
                    </a:lnTo>
                    <a:lnTo>
                      <a:pt x="24" y="71"/>
                    </a:lnTo>
                    <a:lnTo>
                      <a:pt x="18" y="65"/>
                    </a:lnTo>
                    <a:lnTo>
                      <a:pt x="24" y="59"/>
                    </a:lnTo>
                    <a:lnTo>
                      <a:pt x="18" y="47"/>
                    </a:lnTo>
                    <a:lnTo>
                      <a:pt x="6" y="41"/>
                    </a:lnTo>
                    <a:lnTo>
                      <a:pt x="0" y="35"/>
                    </a:lnTo>
                    <a:lnTo>
                      <a:pt x="6" y="24"/>
                    </a:lnTo>
                    <a:lnTo>
                      <a:pt x="18" y="29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1" y="12"/>
                    </a:lnTo>
                    <a:lnTo>
                      <a:pt x="59" y="12"/>
                    </a:lnTo>
                    <a:lnTo>
                      <a:pt x="77" y="18"/>
                    </a:lnTo>
                    <a:lnTo>
                      <a:pt x="83" y="29"/>
                    </a:lnTo>
                    <a:lnTo>
                      <a:pt x="94" y="24"/>
                    </a:lnTo>
                    <a:lnTo>
                      <a:pt x="100" y="24"/>
                    </a:lnTo>
                    <a:lnTo>
                      <a:pt x="100" y="18"/>
                    </a:lnTo>
                    <a:lnTo>
                      <a:pt x="106" y="12"/>
                    </a:lnTo>
                    <a:lnTo>
                      <a:pt x="124" y="29"/>
                    </a:lnTo>
                    <a:lnTo>
                      <a:pt x="130" y="29"/>
                    </a:lnTo>
                    <a:lnTo>
                      <a:pt x="142" y="35"/>
                    </a:lnTo>
                    <a:lnTo>
                      <a:pt x="147" y="29"/>
                    </a:lnTo>
                    <a:lnTo>
                      <a:pt x="147" y="29"/>
                    </a:lnTo>
                    <a:lnTo>
                      <a:pt x="165" y="35"/>
                    </a:lnTo>
                    <a:lnTo>
                      <a:pt x="171" y="29"/>
                    </a:lnTo>
                    <a:lnTo>
                      <a:pt x="177" y="18"/>
                    </a:lnTo>
                    <a:lnTo>
                      <a:pt x="189" y="24"/>
                    </a:lnTo>
                    <a:lnTo>
                      <a:pt x="195" y="12"/>
                    </a:lnTo>
                    <a:lnTo>
                      <a:pt x="200" y="18"/>
                    </a:lnTo>
                    <a:lnTo>
                      <a:pt x="212" y="12"/>
                    </a:lnTo>
                    <a:lnTo>
                      <a:pt x="224" y="29"/>
                    </a:lnTo>
                    <a:lnTo>
                      <a:pt x="248" y="29"/>
                    </a:lnTo>
                    <a:lnTo>
                      <a:pt x="248" y="35"/>
                    </a:lnTo>
                    <a:lnTo>
                      <a:pt x="253" y="41"/>
                    </a:lnTo>
                    <a:lnTo>
                      <a:pt x="259" y="47"/>
                    </a:lnTo>
                    <a:lnTo>
                      <a:pt x="253" y="59"/>
                    </a:lnTo>
                    <a:lnTo>
                      <a:pt x="271" y="65"/>
                    </a:lnTo>
                    <a:lnTo>
                      <a:pt x="271" y="77"/>
                    </a:lnTo>
                    <a:lnTo>
                      <a:pt x="283" y="88"/>
                    </a:lnTo>
                    <a:lnTo>
                      <a:pt x="283" y="100"/>
                    </a:lnTo>
                    <a:lnTo>
                      <a:pt x="295" y="106"/>
                    </a:lnTo>
                    <a:lnTo>
                      <a:pt x="306" y="106"/>
                    </a:lnTo>
                    <a:lnTo>
                      <a:pt x="306" y="100"/>
                    </a:lnTo>
                    <a:lnTo>
                      <a:pt x="324" y="88"/>
                    </a:lnTo>
                    <a:lnTo>
                      <a:pt x="324" y="77"/>
                    </a:lnTo>
                    <a:lnTo>
                      <a:pt x="330" y="77"/>
                    </a:lnTo>
                    <a:lnTo>
                      <a:pt x="336" y="100"/>
                    </a:lnTo>
                    <a:lnTo>
                      <a:pt x="342" y="106"/>
                    </a:lnTo>
                    <a:lnTo>
                      <a:pt x="354" y="106"/>
                    </a:lnTo>
                    <a:lnTo>
                      <a:pt x="354" y="124"/>
                    </a:lnTo>
                    <a:lnTo>
                      <a:pt x="348" y="130"/>
                    </a:lnTo>
                    <a:lnTo>
                      <a:pt x="354" y="141"/>
                    </a:lnTo>
                    <a:lnTo>
                      <a:pt x="365" y="147"/>
                    </a:lnTo>
                    <a:lnTo>
                      <a:pt x="371" y="171"/>
                    </a:lnTo>
                    <a:lnTo>
                      <a:pt x="371" y="177"/>
                    </a:lnTo>
                    <a:lnTo>
                      <a:pt x="377" y="194"/>
                    </a:lnTo>
                    <a:lnTo>
                      <a:pt x="377" y="212"/>
                    </a:lnTo>
                    <a:lnTo>
                      <a:pt x="371" y="236"/>
                    </a:lnTo>
                    <a:lnTo>
                      <a:pt x="371" y="241"/>
                    </a:lnTo>
                    <a:lnTo>
                      <a:pt x="365" y="247"/>
                    </a:lnTo>
                    <a:lnTo>
                      <a:pt x="371" y="247"/>
                    </a:lnTo>
                    <a:lnTo>
                      <a:pt x="371" y="247"/>
                    </a:lnTo>
                    <a:lnTo>
                      <a:pt x="371" y="259"/>
                    </a:lnTo>
                    <a:lnTo>
                      <a:pt x="365" y="265"/>
                    </a:lnTo>
                    <a:lnTo>
                      <a:pt x="365" y="265"/>
                    </a:lnTo>
                    <a:lnTo>
                      <a:pt x="371" y="265"/>
                    </a:lnTo>
                    <a:lnTo>
                      <a:pt x="377" y="265"/>
                    </a:lnTo>
                    <a:lnTo>
                      <a:pt x="377" y="271"/>
                    </a:lnTo>
                    <a:lnTo>
                      <a:pt x="383" y="271"/>
                    </a:lnTo>
                    <a:lnTo>
                      <a:pt x="395" y="289"/>
                    </a:lnTo>
                    <a:lnTo>
                      <a:pt x="412" y="294"/>
                    </a:lnTo>
                    <a:lnTo>
                      <a:pt x="407" y="306"/>
                    </a:lnTo>
                    <a:lnTo>
                      <a:pt x="407" y="318"/>
                    </a:lnTo>
                    <a:lnTo>
                      <a:pt x="412" y="330"/>
                    </a:lnTo>
                    <a:lnTo>
                      <a:pt x="401" y="330"/>
                    </a:lnTo>
                    <a:lnTo>
                      <a:pt x="395" y="324"/>
                    </a:lnTo>
                    <a:lnTo>
                      <a:pt x="383" y="312"/>
                    </a:lnTo>
                    <a:lnTo>
                      <a:pt x="377" y="312"/>
                    </a:lnTo>
                    <a:lnTo>
                      <a:pt x="371" y="312"/>
                    </a:lnTo>
                    <a:lnTo>
                      <a:pt x="365" y="312"/>
                    </a:lnTo>
                    <a:lnTo>
                      <a:pt x="359" y="318"/>
                    </a:lnTo>
                    <a:lnTo>
                      <a:pt x="348" y="312"/>
                    </a:lnTo>
                    <a:lnTo>
                      <a:pt x="348" y="300"/>
                    </a:lnTo>
                    <a:lnTo>
                      <a:pt x="336" y="294"/>
                    </a:lnTo>
                    <a:lnTo>
                      <a:pt x="330" y="300"/>
                    </a:lnTo>
                    <a:close/>
                  </a:path>
                </a:pathLst>
              </a:custGeom>
              <a:blipFill dpi="0" rotWithShape="0">
                <a:blip r:embed="rId7"/>
                <a:srcRect/>
                <a:tile tx="0" ty="0" sx="100000" sy="100000" flip="none" algn="tl"/>
              </a:blip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8" name="Freeform 634">
                <a:extLst>
                  <a:ext uri="{FF2B5EF4-FFF2-40B4-BE49-F238E27FC236}">
                    <a16:creationId xmlns:a16="http://schemas.microsoft.com/office/drawing/2014/main" id="{A10D1AAF-5FFB-4C77-8FC7-5787B5056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5200" y="5241925"/>
                <a:ext cx="522288" cy="495300"/>
              </a:xfrm>
              <a:custGeom>
                <a:avLst/>
                <a:gdLst>
                  <a:gd name="T0" fmla="*/ 23 w 329"/>
                  <a:gd name="T1" fmla="*/ 253 h 312"/>
                  <a:gd name="T2" fmla="*/ 17 w 329"/>
                  <a:gd name="T3" fmla="*/ 235 h 312"/>
                  <a:gd name="T4" fmla="*/ 17 w 329"/>
                  <a:gd name="T5" fmla="*/ 224 h 312"/>
                  <a:gd name="T6" fmla="*/ 5 w 329"/>
                  <a:gd name="T7" fmla="*/ 206 h 312"/>
                  <a:gd name="T8" fmla="*/ 0 w 329"/>
                  <a:gd name="T9" fmla="*/ 182 h 312"/>
                  <a:gd name="T10" fmla="*/ 17 w 329"/>
                  <a:gd name="T11" fmla="*/ 176 h 312"/>
                  <a:gd name="T12" fmla="*/ 17 w 329"/>
                  <a:gd name="T13" fmla="*/ 159 h 312"/>
                  <a:gd name="T14" fmla="*/ 29 w 329"/>
                  <a:gd name="T15" fmla="*/ 153 h 312"/>
                  <a:gd name="T16" fmla="*/ 35 w 329"/>
                  <a:gd name="T17" fmla="*/ 135 h 312"/>
                  <a:gd name="T18" fmla="*/ 53 w 329"/>
                  <a:gd name="T19" fmla="*/ 112 h 312"/>
                  <a:gd name="T20" fmla="*/ 70 w 329"/>
                  <a:gd name="T21" fmla="*/ 106 h 312"/>
                  <a:gd name="T22" fmla="*/ 76 w 329"/>
                  <a:gd name="T23" fmla="*/ 88 h 312"/>
                  <a:gd name="T24" fmla="*/ 82 w 329"/>
                  <a:gd name="T25" fmla="*/ 76 h 312"/>
                  <a:gd name="T26" fmla="*/ 82 w 329"/>
                  <a:gd name="T27" fmla="*/ 65 h 312"/>
                  <a:gd name="T28" fmla="*/ 94 w 329"/>
                  <a:gd name="T29" fmla="*/ 70 h 312"/>
                  <a:gd name="T30" fmla="*/ 88 w 329"/>
                  <a:gd name="T31" fmla="*/ 53 h 312"/>
                  <a:gd name="T32" fmla="*/ 94 w 329"/>
                  <a:gd name="T33" fmla="*/ 53 h 312"/>
                  <a:gd name="T34" fmla="*/ 117 w 329"/>
                  <a:gd name="T35" fmla="*/ 41 h 312"/>
                  <a:gd name="T36" fmla="*/ 129 w 329"/>
                  <a:gd name="T37" fmla="*/ 41 h 312"/>
                  <a:gd name="T38" fmla="*/ 194 w 329"/>
                  <a:gd name="T39" fmla="*/ 47 h 312"/>
                  <a:gd name="T40" fmla="*/ 241 w 329"/>
                  <a:gd name="T41" fmla="*/ 6 h 312"/>
                  <a:gd name="T42" fmla="*/ 270 w 329"/>
                  <a:gd name="T43" fmla="*/ 6 h 312"/>
                  <a:gd name="T44" fmla="*/ 288 w 329"/>
                  <a:gd name="T45" fmla="*/ 0 h 312"/>
                  <a:gd name="T46" fmla="*/ 282 w 329"/>
                  <a:gd name="T47" fmla="*/ 12 h 312"/>
                  <a:gd name="T48" fmla="*/ 294 w 329"/>
                  <a:gd name="T49" fmla="*/ 35 h 312"/>
                  <a:gd name="T50" fmla="*/ 318 w 329"/>
                  <a:gd name="T51" fmla="*/ 47 h 312"/>
                  <a:gd name="T52" fmla="*/ 329 w 329"/>
                  <a:gd name="T53" fmla="*/ 59 h 312"/>
                  <a:gd name="T54" fmla="*/ 270 w 329"/>
                  <a:gd name="T55" fmla="*/ 106 h 312"/>
                  <a:gd name="T56" fmla="*/ 188 w 329"/>
                  <a:gd name="T57" fmla="*/ 218 h 312"/>
                  <a:gd name="T58" fmla="*/ 182 w 329"/>
                  <a:gd name="T59" fmla="*/ 230 h 312"/>
                  <a:gd name="T60" fmla="*/ 153 w 329"/>
                  <a:gd name="T61" fmla="*/ 271 h 312"/>
                  <a:gd name="T62" fmla="*/ 135 w 329"/>
                  <a:gd name="T63" fmla="*/ 288 h 312"/>
                  <a:gd name="T64" fmla="*/ 106 w 329"/>
                  <a:gd name="T65" fmla="*/ 312 h 312"/>
                  <a:gd name="T66" fmla="*/ 88 w 329"/>
                  <a:gd name="T67" fmla="*/ 306 h 312"/>
                  <a:gd name="T68" fmla="*/ 76 w 329"/>
                  <a:gd name="T69" fmla="*/ 283 h 312"/>
                  <a:gd name="T70" fmla="*/ 58 w 329"/>
                  <a:gd name="T71" fmla="*/ 306 h 312"/>
                  <a:gd name="T72" fmla="*/ 47 w 329"/>
                  <a:gd name="T73" fmla="*/ 312 h 312"/>
                  <a:gd name="T74" fmla="*/ 35 w 329"/>
                  <a:gd name="T75" fmla="*/ 294 h 312"/>
                  <a:gd name="T76" fmla="*/ 23 w 329"/>
                  <a:gd name="T77" fmla="*/ 271 h 312"/>
                  <a:gd name="T78" fmla="*/ 11 w 329"/>
                  <a:gd name="T79" fmla="*/ 253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9" h="312">
                    <a:moveTo>
                      <a:pt x="11" y="253"/>
                    </a:moveTo>
                    <a:lnTo>
                      <a:pt x="23" y="253"/>
                    </a:lnTo>
                    <a:lnTo>
                      <a:pt x="23" y="247"/>
                    </a:lnTo>
                    <a:lnTo>
                      <a:pt x="17" y="235"/>
                    </a:lnTo>
                    <a:lnTo>
                      <a:pt x="17" y="230"/>
                    </a:lnTo>
                    <a:lnTo>
                      <a:pt x="17" y="224"/>
                    </a:lnTo>
                    <a:lnTo>
                      <a:pt x="17" y="206"/>
                    </a:lnTo>
                    <a:lnTo>
                      <a:pt x="5" y="206"/>
                    </a:lnTo>
                    <a:lnTo>
                      <a:pt x="5" y="200"/>
                    </a:lnTo>
                    <a:lnTo>
                      <a:pt x="0" y="182"/>
                    </a:lnTo>
                    <a:lnTo>
                      <a:pt x="11" y="182"/>
                    </a:lnTo>
                    <a:lnTo>
                      <a:pt x="17" y="176"/>
                    </a:lnTo>
                    <a:lnTo>
                      <a:pt x="17" y="176"/>
                    </a:lnTo>
                    <a:lnTo>
                      <a:pt x="17" y="159"/>
                    </a:lnTo>
                    <a:lnTo>
                      <a:pt x="17" y="159"/>
                    </a:lnTo>
                    <a:lnTo>
                      <a:pt x="29" y="153"/>
                    </a:lnTo>
                    <a:lnTo>
                      <a:pt x="29" y="135"/>
                    </a:lnTo>
                    <a:lnTo>
                      <a:pt x="35" y="135"/>
                    </a:lnTo>
                    <a:lnTo>
                      <a:pt x="35" y="123"/>
                    </a:lnTo>
                    <a:lnTo>
                      <a:pt x="53" y="112"/>
                    </a:lnTo>
                    <a:lnTo>
                      <a:pt x="53" y="106"/>
                    </a:lnTo>
                    <a:lnTo>
                      <a:pt x="70" y="106"/>
                    </a:lnTo>
                    <a:lnTo>
                      <a:pt x="70" y="94"/>
                    </a:lnTo>
                    <a:lnTo>
                      <a:pt x="76" y="88"/>
                    </a:lnTo>
                    <a:lnTo>
                      <a:pt x="76" y="82"/>
                    </a:lnTo>
                    <a:lnTo>
                      <a:pt x="82" y="76"/>
                    </a:lnTo>
                    <a:lnTo>
                      <a:pt x="82" y="70"/>
                    </a:lnTo>
                    <a:lnTo>
                      <a:pt x="82" y="65"/>
                    </a:lnTo>
                    <a:lnTo>
                      <a:pt x="88" y="70"/>
                    </a:lnTo>
                    <a:lnTo>
                      <a:pt x="94" y="70"/>
                    </a:lnTo>
                    <a:lnTo>
                      <a:pt x="88" y="59"/>
                    </a:lnTo>
                    <a:lnTo>
                      <a:pt x="88" y="53"/>
                    </a:lnTo>
                    <a:lnTo>
                      <a:pt x="88" y="47"/>
                    </a:lnTo>
                    <a:lnTo>
                      <a:pt x="94" y="53"/>
                    </a:lnTo>
                    <a:lnTo>
                      <a:pt x="100" y="41"/>
                    </a:lnTo>
                    <a:lnTo>
                      <a:pt x="117" y="41"/>
                    </a:lnTo>
                    <a:lnTo>
                      <a:pt x="123" y="41"/>
                    </a:lnTo>
                    <a:lnTo>
                      <a:pt x="129" y="41"/>
                    </a:lnTo>
                    <a:lnTo>
                      <a:pt x="141" y="41"/>
                    </a:lnTo>
                    <a:lnTo>
                      <a:pt x="194" y="47"/>
                    </a:lnTo>
                    <a:lnTo>
                      <a:pt x="235" y="6"/>
                    </a:lnTo>
                    <a:lnTo>
                      <a:pt x="241" y="6"/>
                    </a:lnTo>
                    <a:lnTo>
                      <a:pt x="253" y="12"/>
                    </a:lnTo>
                    <a:lnTo>
                      <a:pt x="270" y="6"/>
                    </a:lnTo>
                    <a:lnTo>
                      <a:pt x="282" y="0"/>
                    </a:lnTo>
                    <a:lnTo>
                      <a:pt x="288" y="0"/>
                    </a:lnTo>
                    <a:lnTo>
                      <a:pt x="282" y="6"/>
                    </a:lnTo>
                    <a:lnTo>
                      <a:pt x="282" y="12"/>
                    </a:lnTo>
                    <a:lnTo>
                      <a:pt x="300" y="23"/>
                    </a:lnTo>
                    <a:lnTo>
                      <a:pt x="294" y="35"/>
                    </a:lnTo>
                    <a:lnTo>
                      <a:pt x="318" y="41"/>
                    </a:lnTo>
                    <a:lnTo>
                      <a:pt x="318" y="47"/>
                    </a:lnTo>
                    <a:lnTo>
                      <a:pt x="318" y="53"/>
                    </a:lnTo>
                    <a:lnTo>
                      <a:pt x="329" y="59"/>
                    </a:lnTo>
                    <a:lnTo>
                      <a:pt x="306" y="70"/>
                    </a:lnTo>
                    <a:lnTo>
                      <a:pt x="270" y="106"/>
                    </a:lnTo>
                    <a:lnTo>
                      <a:pt x="259" y="118"/>
                    </a:lnTo>
                    <a:lnTo>
                      <a:pt x="188" y="218"/>
                    </a:lnTo>
                    <a:lnTo>
                      <a:pt x="182" y="218"/>
                    </a:lnTo>
                    <a:lnTo>
                      <a:pt x="182" y="230"/>
                    </a:lnTo>
                    <a:lnTo>
                      <a:pt x="164" y="241"/>
                    </a:lnTo>
                    <a:lnTo>
                      <a:pt x="153" y="271"/>
                    </a:lnTo>
                    <a:lnTo>
                      <a:pt x="141" y="277"/>
                    </a:lnTo>
                    <a:lnTo>
                      <a:pt x="135" y="288"/>
                    </a:lnTo>
                    <a:lnTo>
                      <a:pt x="123" y="306"/>
                    </a:lnTo>
                    <a:lnTo>
                      <a:pt x="106" y="312"/>
                    </a:lnTo>
                    <a:lnTo>
                      <a:pt x="94" y="312"/>
                    </a:lnTo>
                    <a:lnTo>
                      <a:pt x="88" y="306"/>
                    </a:lnTo>
                    <a:lnTo>
                      <a:pt x="82" y="283"/>
                    </a:lnTo>
                    <a:lnTo>
                      <a:pt x="76" y="283"/>
                    </a:lnTo>
                    <a:lnTo>
                      <a:pt x="76" y="294"/>
                    </a:lnTo>
                    <a:lnTo>
                      <a:pt x="58" y="306"/>
                    </a:lnTo>
                    <a:lnTo>
                      <a:pt x="58" y="312"/>
                    </a:lnTo>
                    <a:lnTo>
                      <a:pt x="47" y="312"/>
                    </a:lnTo>
                    <a:lnTo>
                      <a:pt x="35" y="306"/>
                    </a:lnTo>
                    <a:lnTo>
                      <a:pt x="35" y="294"/>
                    </a:lnTo>
                    <a:lnTo>
                      <a:pt x="23" y="283"/>
                    </a:lnTo>
                    <a:lnTo>
                      <a:pt x="23" y="271"/>
                    </a:lnTo>
                    <a:lnTo>
                      <a:pt x="5" y="265"/>
                    </a:lnTo>
                    <a:lnTo>
                      <a:pt x="11" y="253"/>
                    </a:lnTo>
                    <a:close/>
                  </a:path>
                </a:pathLst>
              </a:custGeom>
              <a:blipFill dpi="0" rotWithShape="0">
                <a:blip r:embed="rId7"/>
                <a:srcRect/>
                <a:tile tx="0" ty="0" sx="100000" sy="100000" flip="none" algn="tl"/>
              </a:blip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Freeform 683">
                <a:extLst>
                  <a:ext uri="{FF2B5EF4-FFF2-40B4-BE49-F238E27FC236}">
                    <a16:creationId xmlns:a16="http://schemas.microsoft.com/office/drawing/2014/main" id="{B2B66212-BEE4-4746-A775-2DF1CDBEA2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18350" y="5260975"/>
                <a:ext cx="233363" cy="382588"/>
              </a:xfrm>
              <a:custGeom>
                <a:avLst/>
                <a:gdLst>
                  <a:gd name="T0" fmla="*/ 6 w 147"/>
                  <a:gd name="T1" fmla="*/ 153 h 241"/>
                  <a:gd name="T2" fmla="*/ 6 w 147"/>
                  <a:gd name="T3" fmla="*/ 147 h 241"/>
                  <a:gd name="T4" fmla="*/ 12 w 147"/>
                  <a:gd name="T5" fmla="*/ 129 h 241"/>
                  <a:gd name="T6" fmla="*/ 12 w 147"/>
                  <a:gd name="T7" fmla="*/ 117 h 241"/>
                  <a:gd name="T8" fmla="*/ 6 w 147"/>
                  <a:gd name="T9" fmla="*/ 106 h 241"/>
                  <a:gd name="T10" fmla="*/ 12 w 147"/>
                  <a:gd name="T11" fmla="*/ 82 h 241"/>
                  <a:gd name="T12" fmla="*/ 23 w 147"/>
                  <a:gd name="T13" fmla="*/ 76 h 241"/>
                  <a:gd name="T14" fmla="*/ 41 w 147"/>
                  <a:gd name="T15" fmla="*/ 64 h 241"/>
                  <a:gd name="T16" fmla="*/ 41 w 147"/>
                  <a:gd name="T17" fmla="*/ 47 h 241"/>
                  <a:gd name="T18" fmla="*/ 59 w 147"/>
                  <a:gd name="T19" fmla="*/ 53 h 241"/>
                  <a:gd name="T20" fmla="*/ 76 w 147"/>
                  <a:gd name="T21" fmla="*/ 47 h 241"/>
                  <a:gd name="T22" fmla="*/ 82 w 147"/>
                  <a:gd name="T23" fmla="*/ 29 h 241"/>
                  <a:gd name="T24" fmla="*/ 65 w 147"/>
                  <a:gd name="T25" fmla="*/ 23 h 241"/>
                  <a:gd name="T26" fmla="*/ 65 w 147"/>
                  <a:gd name="T27" fmla="*/ 17 h 241"/>
                  <a:gd name="T28" fmla="*/ 88 w 147"/>
                  <a:gd name="T29" fmla="*/ 5 h 241"/>
                  <a:gd name="T30" fmla="*/ 88 w 147"/>
                  <a:gd name="T31" fmla="*/ 0 h 241"/>
                  <a:gd name="T32" fmla="*/ 112 w 147"/>
                  <a:gd name="T33" fmla="*/ 5 h 241"/>
                  <a:gd name="T34" fmla="*/ 118 w 147"/>
                  <a:gd name="T35" fmla="*/ 29 h 241"/>
                  <a:gd name="T36" fmla="*/ 124 w 147"/>
                  <a:gd name="T37" fmla="*/ 41 h 241"/>
                  <a:gd name="T38" fmla="*/ 118 w 147"/>
                  <a:gd name="T39" fmla="*/ 47 h 241"/>
                  <a:gd name="T40" fmla="*/ 106 w 147"/>
                  <a:gd name="T41" fmla="*/ 58 h 241"/>
                  <a:gd name="T42" fmla="*/ 106 w 147"/>
                  <a:gd name="T43" fmla="*/ 70 h 241"/>
                  <a:gd name="T44" fmla="*/ 88 w 147"/>
                  <a:gd name="T45" fmla="*/ 70 h 241"/>
                  <a:gd name="T46" fmla="*/ 88 w 147"/>
                  <a:gd name="T47" fmla="*/ 82 h 241"/>
                  <a:gd name="T48" fmla="*/ 88 w 147"/>
                  <a:gd name="T49" fmla="*/ 100 h 241"/>
                  <a:gd name="T50" fmla="*/ 100 w 147"/>
                  <a:gd name="T51" fmla="*/ 106 h 241"/>
                  <a:gd name="T52" fmla="*/ 88 w 147"/>
                  <a:gd name="T53" fmla="*/ 123 h 241"/>
                  <a:gd name="T54" fmla="*/ 100 w 147"/>
                  <a:gd name="T55" fmla="*/ 141 h 241"/>
                  <a:gd name="T56" fmla="*/ 112 w 147"/>
                  <a:gd name="T57" fmla="*/ 153 h 241"/>
                  <a:gd name="T58" fmla="*/ 118 w 147"/>
                  <a:gd name="T59" fmla="*/ 164 h 241"/>
                  <a:gd name="T60" fmla="*/ 129 w 147"/>
                  <a:gd name="T61" fmla="*/ 188 h 241"/>
                  <a:gd name="T62" fmla="*/ 141 w 147"/>
                  <a:gd name="T63" fmla="*/ 194 h 241"/>
                  <a:gd name="T64" fmla="*/ 141 w 147"/>
                  <a:gd name="T65" fmla="*/ 218 h 241"/>
                  <a:gd name="T66" fmla="*/ 147 w 147"/>
                  <a:gd name="T67" fmla="*/ 235 h 241"/>
                  <a:gd name="T68" fmla="*/ 135 w 147"/>
                  <a:gd name="T69" fmla="*/ 241 h 241"/>
                  <a:gd name="T70" fmla="*/ 124 w 147"/>
                  <a:gd name="T71" fmla="*/ 229 h 241"/>
                  <a:gd name="T72" fmla="*/ 100 w 147"/>
                  <a:gd name="T73" fmla="*/ 223 h 241"/>
                  <a:gd name="T74" fmla="*/ 76 w 147"/>
                  <a:gd name="T75" fmla="*/ 212 h 241"/>
                  <a:gd name="T76" fmla="*/ 65 w 147"/>
                  <a:gd name="T77" fmla="*/ 206 h 241"/>
                  <a:gd name="T78" fmla="*/ 47 w 147"/>
                  <a:gd name="T79" fmla="*/ 188 h 241"/>
                  <a:gd name="T80" fmla="*/ 35 w 147"/>
                  <a:gd name="T81" fmla="*/ 170 h 241"/>
                  <a:gd name="T82" fmla="*/ 23 w 147"/>
                  <a:gd name="T83" fmla="*/ 159 h 241"/>
                  <a:gd name="T84" fmla="*/ 47 w 147"/>
                  <a:gd name="T85" fmla="*/ 129 h 241"/>
                  <a:gd name="T86" fmla="*/ 59 w 147"/>
                  <a:gd name="T87" fmla="*/ 147 h 241"/>
                  <a:gd name="T88" fmla="*/ 71 w 147"/>
                  <a:gd name="T89" fmla="*/ 141 h 241"/>
                  <a:gd name="T90" fmla="*/ 76 w 147"/>
                  <a:gd name="T91" fmla="*/ 123 h 241"/>
                  <a:gd name="T92" fmla="*/ 65 w 147"/>
                  <a:gd name="T93" fmla="*/ 117 h 241"/>
                  <a:gd name="T94" fmla="*/ 53 w 147"/>
                  <a:gd name="T95" fmla="*/ 117 h 241"/>
                  <a:gd name="T96" fmla="*/ 47 w 147"/>
                  <a:gd name="T97" fmla="*/ 129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7" h="241">
                    <a:moveTo>
                      <a:pt x="18" y="153"/>
                    </a:moveTo>
                    <a:lnTo>
                      <a:pt x="6" y="153"/>
                    </a:lnTo>
                    <a:lnTo>
                      <a:pt x="0" y="153"/>
                    </a:lnTo>
                    <a:lnTo>
                      <a:pt x="6" y="147"/>
                    </a:lnTo>
                    <a:lnTo>
                      <a:pt x="12" y="141"/>
                    </a:lnTo>
                    <a:lnTo>
                      <a:pt x="12" y="129"/>
                    </a:lnTo>
                    <a:lnTo>
                      <a:pt x="12" y="123"/>
                    </a:lnTo>
                    <a:lnTo>
                      <a:pt x="12" y="117"/>
                    </a:lnTo>
                    <a:lnTo>
                      <a:pt x="18" y="106"/>
                    </a:lnTo>
                    <a:lnTo>
                      <a:pt x="6" y="106"/>
                    </a:lnTo>
                    <a:lnTo>
                      <a:pt x="6" y="94"/>
                    </a:lnTo>
                    <a:lnTo>
                      <a:pt x="12" y="82"/>
                    </a:lnTo>
                    <a:lnTo>
                      <a:pt x="23" y="82"/>
                    </a:lnTo>
                    <a:lnTo>
                      <a:pt x="23" y="76"/>
                    </a:lnTo>
                    <a:lnTo>
                      <a:pt x="35" y="70"/>
                    </a:lnTo>
                    <a:lnTo>
                      <a:pt x="41" y="64"/>
                    </a:lnTo>
                    <a:lnTo>
                      <a:pt x="41" y="58"/>
                    </a:lnTo>
                    <a:lnTo>
                      <a:pt x="41" y="47"/>
                    </a:lnTo>
                    <a:lnTo>
                      <a:pt x="53" y="47"/>
                    </a:lnTo>
                    <a:lnTo>
                      <a:pt x="59" y="53"/>
                    </a:lnTo>
                    <a:lnTo>
                      <a:pt x="71" y="53"/>
                    </a:lnTo>
                    <a:lnTo>
                      <a:pt x="76" y="47"/>
                    </a:lnTo>
                    <a:lnTo>
                      <a:pt x="82" y="35"/>
                    </a:lnTo>
                    <a:lnTo>
                      <a:pt x="82" y="29"/>
                    </a:lnTo>
                    <a:lnTo>
                      <a:pt x="76" y="23"/>
                    </a:lnTo>
                    <a:lnTo>
                      <a:pt x="65" y="23"/>
                    </a:lnTo>
                    <a:lnTo>
                      <a:pt x="65" y="23"/>
                    </a:lnTo>
                    <a:lnTo>
                      <a:pt x="65" y="17"/>
                    </a:lnTo>
                    <a:lnTo>
                      <a:pt x="82" y="11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88" y="0"/>
                    </a:lnTo>
                    <a:lnTo>
                      <a:pt x="106" y="11"/>
                    </a:lnTo>
                    <a:lnTo>
                      <a:pt x="112" y="5"/>
                    </a:lnTo>
                    <a:lnTo>
                      <a:pt x="112" y="17"/>
                    </a:lnTo>
                    <a:lnTo>
                      <a:pt x="118" y="29"/>
                    </a:lnTo>
                    <a:lnTo>
                      <a:pt x="118" y="35"/>
                    </a:lnTo>
                    <a:lnTo>
                      <a:pt x="124" y="41"/>
                    </a:lnTo>
                    <a:lnTo>
                      <a:pt x="124" y="41"/>
                    </a:lnTo>
                    <a:lnTo>
                      <a:pt x="118" y="47"/>
                    </a:lnTo>
                    <a:lnTo>
                      <a:pt x="106" y="53"/>
                    </a:lnTo>
                    <a:lnTo>
                      <a:pt x="106" y="58"/>
                    </a:lnTo>
                    <a:lnTo>
                      <a:pt x="106" y="64"/>
                    </a:lnTo>
                    <a:lnTo>
                      <a:pt x="106" y="70"/>
                    </a:lnTo>
                    <a:lnTo>
                      <a:pt x="100" y="70"/>
                    </a:lnTo>
                    <a:lnTo>
                      <a:pt x="88" y="70"/>
                    </a:lnTo>
                    <a:lnTo>
                      <a:pt x="82" y="76"/>
                    </a:lnTo>
                    <a:lnTo>
                      <a:pt x="88" y="82"/>
                    </a:lnTo>
                    <a:lnTo>
                      <a:pt x="88" y="88"/>
                    </a:lnTo>
                    <a:lnTo>
                      <a:pt x="88" y="100"/>
                    </a:lnTo>
                    <a:lnTo>
                      <a:pt x="100" y="100"/>
                    </a:lnTo>
                    <a:lnTo>
                      <a:pt x="100" y="106"/>
                    </a:lnTo>
                    <a:lnTo>
                      <a:pt x="94" y="117"/>
                    </a:lnTo>
                    <a:lnTo>
                      <a:pt x="88" y="123"/>
                    </a:lnTo>
                    <a:lnTo>
                      <a:pt x="94" y="135"/>
                    </a:lnTo>
                    <a:lnTo>
                      <a:pt x="100" y="141"/>
                    </a:lnTo>
                    <a:lnTo>
                      <a:pt x="106" y="147"/>
                    </a:lnTo>
                    <a:lnTo>
                      <a:pt x="112" y="153"/>
                    </a:lnTo>
                    <a:lnTo>
                      <a:pt x="118" y="159"/>
                    </a:lnTo>
                    <a:lnTo>
                      <a:pt x="118" y="164"/>
                    </a:lnTo>
                    <a:lnTo>
                      <a:pt x="124" y="170"/>
                    </a:lnTo>
                    <a:lnTo>
                      <a:pt x="129" y="188"/>
                    </a:lnTo>
                    <a:lnTo>
                      <a:pt x="129" y="194"/>
                    </a:lnTo>
                    <a:lnTo>
                      <a:pt x="141" y="194"/>
                    </a:lnTo>
                    <a:lnTo>
                      <a:pt x="141" y="212"/>
                    </a:lnTo>
                    <a:lnTo>
                      <a:pt x="141" y="218"/>
                    </a:lnTo>
                    <a:lnTo>
                      <a:pt x="141" y="223"/>
                    </a:lnTo>
                    <a:lnTo>
                      <a:pt x="147" y="235"/>
                    </a:lnTo>
                    <a:lnTo>
                      <a:pt x="147" y="241"/>
                    </a:lnTo>
                    <a:lnTo>
                      <a:pt x="135" y="241"/>
                    </a:lnTo>
                    <a:lnTo>
                      <a:pt x="129" y="235"/>
                    </a:lnTo>
                    <a:lnTo>
                      <a:pt x="124" y="229"/>
                    </a:lnTo>
                    <a:lnTo>
                      <a:pt x="124" y="223"/>
                    </a:lnTo>
                    <a:lnTo>
                      <a:pt x="100" y="223"/>
                    </a:lnTo>
                    <a:lnTo>
                      <a:pt x="88" y="206"/>
                    </a:lnTo>
                    <a:lnTo>
                      <a:pt x="76" y="212"/>
                    </a:lnTo>
                    <a:lnTo>
                      <a:pt x="71" y="206"/>
                    </a:lnTo>
                    <a:lnTo>
                      <a:pt x="65" y="206"/>
                    </a:lnTo>
                    <a:lnTo>
                      <a:pt x="53" y="200"/>
                    </a:lnTo>
                    <a:lnTo>
                      <a:pt x="47" y="188"/>
                    </a:lnTo>
                    <a:lnTo>
                      <a:pt x="41" y="182"/>
                    </a:lnTo>
                    <a:lnTo>
                      <a:pt x="35" y="170"/>
                    </a:lnTo>
                    <a:lnTo>
                      <a:pt x="35" y="159"/>
                    </a:lnTo>
                    <a:lnTo>
                      <a:pt x="23" y="159"/>
                    </a:lnTo>
                    <a:lnTo>
                      <a:pt x="18" y="153"/>
                    </a:lnTo>
                    <a:close/>
                    <a:moveTo>
                      <a:pt x="47" y="129"/>
                    </a:moveTo>
                    <a:lnTo>
                      <a:pt x="53" y="141"/>
                    </a:lnTo>
                    <a:lnTo>
                      <a:pt x="59" y="147"/>
                    </a:lnTo>
                    <a:lnTo>
                      <a:pt x="65" y="147"/>
                    </a:lnTo>
                    <a:lnTo>
                      <a:pt x="71" y="141"/>
                    </a:lnTo>
                    <a:lnTo>
                      <a:pt x="71" y="129"/>
                    </a:lnTo>
                    <a:lnTo>
                      <a:pt x="76" y="123"/>
                    </a:lnTo>
                    <a:lnTo>
                      <a:pt x="65" y="117"/>
                    </a:lnTo>
                    <a:lnTo>
                      <a:pt x="65" y="117"/>
                    </a:lnTo>
                    <a:lnTo>
                      <a:pt x="59" y="111"/>
                    </a:lnTo>
                    <a:lnTo>
                      <a:pt x="53" y="117"/>
                    </a:lnTo>
                    <a:lnTo>
                      <a:pt x="47" y="123"/>
                    </a:lnTo>
                    <a:lnTo>
                      <a:pt x="47" y="129"/>
                    </a:lnTo>
                    <a:close/>
                  </a:path>
                </a:pathLst>
              </a:custGeom>
              <a:blipFill dpi="0" rotWithShape="0">
                <a:blip r:embed="rId7"/>
                <a:srcRect/>
                <a:tile tx="0" ty="0" sx="100000" sy="100000" flip="none" algn="tl"/>
              </a:blip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0" name="Freeform 687">
                <a:extLst>
                  <a:ext uri="{FF2B5EF4-FFF2-40B4-BE49-F238E27FC236}">
                    <a16:creationId xmlns:a16="http://schemas.microsoft.com/office/drawing/2014/main" id="{4AB4026D-DDC5-4CD8-B585-F1CBDCDF2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2963" y="5437188"/>
                <a:ext cx="46038" cy="57150"/>
              </a:xfrm>
              <a:custGeom>
                <a:avLst/>
                <a:gdLst>
                  <a:gd name="T0" fmla="*/ 24 w 29"/>
                  <a:gd name="T1" fmla="*/ 30 h 36"/>
                  <a:gd name="T2" fmla="*/ 18 w 29"/>
                  <a:gd name="T3" fmla="*/ 36 h 36"/>
                  <a:gd name="T4" fmla="*/ 12 w 29"/>
                  <a:gd name="T5" fmla="*/ 36 h 36"/>
                  <a:gd name="T6" fmla="*/ 6 w 29"/>
                  <a:gd name="T7" fmla="*/ 30 h 36"/>
                  <a:gd name="T8" fmla="*/ 0 w 29"/>
                  <a:gd name="T9" fmla="*/ 18 h 36"/>
                  <a:gd name="T10" fmla="*/ 0 w 29"/>
                  <a:gd name="T11" fmla="*/ 12 h 36"/>
                  <a:gd name="T12" fmla="*/ 6 w 29"/>
                  <a:gd name="T13" fmla="*/ 6 h 36"/>
                  <a:gd name="T14" fmla="*/ 12 w 29"/>
                  <a:gd name="T15" fmla="*/ 0 h 36"/>
                  <a:gd name="T16" fmla="*/ 18 w 29"/>
                  <a:gd name="T17" fmla="*/ 6 h 36"/>
                  <a:gd name="T18" fmla="*/ 18 w 29"/>
                  <a:gd name="T19" fmla="*/ 6 h 36"/>
                  <a:gd name="T20" fmla="*/ 29 w 29"/>
                  <a:gd name="T21" fmla="*/ 12 h 36"/>
                  <a:gd name="T22" fmla="*/ 24 w 29"/>
                  <a:gd name="T23" fmla="*/ 18 h 36"/>
                  <a:gd name="T24" fmla="*/ 24 w 29"/>
                  <a:gd name="T25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36">
                    <a:moveTo>
                      <a:pt x="24" y="30"/>
                    </a:moveTo>
                    <a:lnTo>
                      <a:pt x="18" y="36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9" y="12"/>
                    </a:lnTo>
                    <a:lnTo>
                      <a:pt x="24" y="18"/>
                    </a:lnTo>
                    <a:lnTo>
                      <a:pt x="24" y="30"/>
                    </a:lnTo>
                    <a:close/>
                  </a:path>
                </a:pathLst>
              </a:custGeom>
              <a:blipFill dpi="0" rotWithShape="0">
                <a:blip r:embed="rId7"/>
                <a:srcRect/>
                <a:tile tx="0" ty="0" sx="100000" sy="100000" flip="none" algn="tl"/>
              </a:blip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Freeform 655">
                <a:extLst>
                  <a:ext uri="{FF2B5EF4-FFF2-40B4-BE49-F238E27FC236}">
                    <a16:creationId xmlns:a16="http://schemas.microsoft.com/office/drawing/2014/main" id="{8F6C7005-BA4C-40B7-916A-FBEE374A6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075" y="3651250"/>
                <a:ext cx="401638" cy="346075"/>
              </a:xfrm>
              <a:custGeom>
                <a:avLst/>
                <a:gdLst>
                  <a:gd name="T0" fmla="*/ 188 w 253"/>
                  <a:gd name="T1" fmla="*/ 212 h 218"/>
                  <a:gd name="T2" fmla="*/ 177 w 253"/>
                  <a:gd name="T3" fmla="*/ 212 h 218"/>
                  <a:gd name="T4" fmla="*/ 165 w 253"/>
                  <a:gd name="T5" fmla="*/ 201 h 218"/>
                  <a:gd name="T6" fmla="*/ 147 w 253"/>
                  <a:gd name="T7" fmla="*/ 165 h 218"/>
                  <a:gd name="T8" fmla="*/ 135 w 253"/>
                  <a:gd name="T9" fmla="*/ 177 h 218"/>
                  <a:gd name="T10" fmla="*/ 112 w 253"/>
                  <a:gd name="T11" fmla="*/ 171 h 218"/>
                  <a:gd name="T12" fmla="*/ 94 w 253"/>
                  <a:gd name="T13" fmla="*/ 183 h 218"/>
                  <a:gd name="T14" fmla="*/ 82 w 253"/>
                  <a:gd name="T15" fmla="*/ 177 h 218"/>
                  <a:gd name="T16" fmla="*/ 53 w 253"/>
                  <a:gd name="T17" fmla="*/ 189 h 218"/>
                  <a:gd name="T18" fmla="*/ 35 w 253"/>
                  <a:gd name="T19" fmla="*/ 177 h 218"/>
                  <a:gd name="T20" fmla="*/ 29 w 253"/>
                  <a:gd name="T21" fmla="*/ 171 h 218"/>
                  <a:gd name="T22" fmla="*/ 23 w 253"/>
                  <a:gd name="T23" fmla="*/ 165 h 218"/>
                  <a:gd name="T24" fmla="*/ 12 w 253"/>
                  <a:gd name="T25" fmla="*/ 177 h 218"/>
                  <a:gd name="T26" fmla="*/ 6 w 253"/>
                  <a:gd name="T27" fmla="*/ 159 h 218"/>
                  <a:gd name="T28" fmla="*/ 0 w 253"/>
                  <a:gd name="T29" fmla="*/ 148 h 218"/>
                  <a:gd name="T30" fmla="*/ 18 w 253"/>
                  <a:gd name="T31" fmla="*/ 136 h 218"/>
                  <a:gd name="T32" fmla="*/ 29 w 253"/>
                  <a:gd name="T33" fmla="*/ 118 h 218"/>
                  <a:gd name="T34" fmla="*/ 59 w 253"/>
                  <a:gd name="T35" fmla="*/ 106 h 218"/>
                  <a:gd name="T36" fmla="*/ 41 w 253"/>
                  <a:gd name="T37" fmla="*/ 95 h 218"/>
                  <a:gd name="T38" fmla="*/ 29 w 253"/>
                  <a:gd name="T39" fmla="*/ 71 h 218"/>
                  <a:gd name="T40" fmla="*/ 65 w 253"/>
                  <a:gd name="T41" fmla="*/ 53 h 218"/>
                  <a:gd name="T42" fmla="*/ 76 w 253"/>
                  <a:gd name="T43" fmla="*/ 42 h 218"/>
                  <a:gd name="T44" fmla="*/ 88 w 253"/>
                  <a:gd name="T45" fmla="*/ 30 h 218"/>
                  <a:gd name="T46" fmla="*/ 118 w 253"/>
                  <a:gd name="T47" fmla="*/ 18 h 218"/>
                  <a:gd name="T48" fmla="*/ 112 w 253"/>
                  <a:gd name="T49" fmla="*/ 12 h 218"/>
                  <a:gd name="T50" fmla="*/ 135 w 253"/>
                  <a:gd name="T51" fmla="*/ 0 h 218"/>
                  <a:gd name="T52" fmla="*/ 129 w 253"/>
                  <a:gd name="T53" fmla="*/ 24 h 218"/>
                  <a:gd name="T54" fmla="*/ 135 w 253"/>
                  <a:gd name="T55" fmla="*/ 30 h 218"/>
                  <a:gd name="T56" fmla="*/ 165 w 253"/>
                  <a:gd name="T57" fmla="*/ 53 h 218"/>
                  <a:gd name="T58" fmla="*/ 206 w 253"/>
                  <a:gd name="T59" fmla="*/ 89 h 218"/>
                  <a:gd name="T60" fmla="*/ 212 w 253"/>
                  <a:gd name="T61" fmla="*/ 95 h 218"/>
                  <a:gd name="T62" fmla="*/ 212 w 253"/>
                  <a:gd name="T63" fmla="*/ 100 h 218"/>
                  <a:gd name="T64" fmla="*/ 224 w 253"/>
                  <a:gd name="T65" fmla="*/ 106 h 218"/>
                  <a:gd name="T66" fmla="*/ 247 w 253"/>
                  <a:gd name="T67" fmla="*/ 118 h 218"/>
                  <a:gd name="T68" fmla="*/ 247 w 253"/>
                  <a:gd name="T69" fmla="*/ 153 h 218"/>
                  <a:gd name="T70" fmla="*/ 253 w 253"/>
                  <a:gd name="T71" fmla="*/ 165 h 218"/>
                  <a:gd name="T72" fmla="*/ 235 w 253"/>
                  <a:gd name="T73" fmla="*/ 195 h 218"/>
                  <a:gd name="T74" fmla="*/ 230 w 253"/>
                  <a:gd name="T75" fmla="*/ 207 h 218"/>
                  <a:gd name="T76" fmla="*/ 212 w 253"/>
                  <a:gd name="T77" fmla="*/ 207 h 218"/>
                  <a:gd name="T78" fmla="*/ 206 w 253"/>
                  <a:gd name="T79" fmla="*/ 20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3" h="218">
                    <a:moveTo>
                      <a:pt x="200" y="218"/>
                    </a:moveTo>
                    <a:lnTo>
                      <a:pt x="188" y="212"/>
                    </a:lnTo>
                    <a:lnTo>
                      <a:pt x="182" y="212"/>
                    </a:lnTo>
                    <a:lnTo>
                      <a:pt x="177" y="212"/>
                    </a:lnTo>
                    <a:lnTo>
                      <a:pt x="177" y="207"/>
                    </a:lnTo>
                    <a:lnTo>
                      <a:pt x="165" y="201"/>
                    </a:lnTo>
                    <a:lnTo>
                      <a:pt x="165" y="177"/>
                    </a:lnTo>
                    <a:lnTo>
                      <a:pt x="147" y="165"/>
                    </a:lnTo>
                    <a:lnTo>
                      <a:pt x="141" y="165"/>
                    </a:lnTo>
                    <a:lnTo>
                      <a:pt x="135" y="177"/>
                    </a:lnTo>
                    <a:lnTo>
                      <a:pt x="118" y="183"/>
                    </a:lnTo>
                    <a:lnTo>
                      <a:pt x="112" y="171"/>
                    </a:lnTo>
                    <a:lnTo>
                      <a:pt x="106" y="177"/>
                    </a:lnTo>
                    <a:lnTo>
                      <a:pt x="94" y="183"/>
                    </a:lnTo>
                    <a:lnTo>
                      <a:pt x="94" y="177"/>
                    </a:lnTo>
                    <a:lnTo>
                      <a:pt x="82" y="177"/>
                    </a:lnTo>
                    <a:lnTo>
                      <a:pt x="71" y="177"/>
                    </a:lnTo>
                    <a:lnTo>
                      <a:pt x="53" y="189"/>
                    </a:lnTo>
                    <a:lnTo>
                      <a:pt x="35" y="183"/>
                    </a:lnTo>
                    <a:lnTo>
                      <a:pt x="35" y="177"/>
                    </a:lnTo>
                    <a:lnTo>
                      <a:pt x="29" y="177"/>
                    </a:lnTo>
                    <a:lnTo>
                      <a:pt x="29" y="171"/>
                    </a:lnTo>
                    <a:lnTo>
                      <a:pt x="23" y="165"/>
                    </a:lnTo>
                    <a:lnTo>
                      <a:pt x="23" y="165"/>
                    </a:lnTo>
                    <a:lnTo>
                      <a:pt x="18" y="165"/>
                    </a:lnTo>
                    <a:lnTo>
                      <a:pt x="12" y="177"/>
                    </a:lnTo>
                    <a:lnTo>
                      <a:pt x="0" y="177"/>
                    </a:lnTo>
                    <a:lnTo>
                      <a:pt x="6" y="159"/>
                    </a:lnTo>
                    <a:lnTo>
                      <a:pt x="12" y="153"/>
                    </a:lnTo>
                    <a:lnTo>
                      <a:pt x="0" y="148"/>
                    </a:lnTo>
                    <a:lnTo>
                      <a:pt x="0" y="142"/>
                    </a:lnTo>
                    <a:lnTo>
                      <a:pt x="18" y="136"/>
                    </a:lnTo>
                    <a:lnTo>
                      <a:pt x="23" y="124"/>
                    </a:lnTo>
                    <a:lnTo>
                      <a:pt x="29" y="118"/>
                    </a:lnTo>
                    <a:lnTo>
                      <a:pt x="53" y="112"/>
                    </a:lnTo>
                    <a:lnTo>
                      <a:pt x="59" y="106"/>
                    </a:lnTo>
                    <a:lnTo>
                      <a:pt x="59" y="89"/>
                    </a:lnTo>
                    <a:lnTo>
                      <a:pt x="41" y="95"/>
                    </a:lnTo>
                    <a:lnTo>
                      <a:pt x="35" y="77"/>
                    </a:lnTo>
                    <a:lnTo>
                      <a:pt x="29" y="71"/>
                    </a:lnTo>
                    <a:lnTo>
                      <a:pt x="59" y="59"/>
                    </a:lnTo>
                    <a:lnTo>
                      <a:pt x="65" y="53"/>
                    </a:lnTo>
                    <a:lnTo>
                      <a:pt x="65" y="47"/>
                    </a:lnTo>
                    <a:lnTo>
                      <a:pt x="76" y="42"/>
                    </a:lnTo>
                    <a:lnTo>
                      <a:pt x="82" y="30"/>
                    </a:lnTo>
                    <a:lnTo>
                      <a:pt x="88" y="30"/>
                    </a:lnTo>
                    <a:lnTo>
                      <a:pt x="94" y="18"/>
                    </a:lnTo>
                    <a:lnTo>
                      <a:pt x="118" y="18"/>
                    </a:lnTo>
                    <a:lnTo>
                      <a:pt x="118" y="12"/>
                    </a:lnTo>
                    <a:lnTo>
                      <a:pt x="112" y="12"/>
                    </a:lnTo>
                    <a:lnTo>
                      <a:pt x="118" y="0"/>
                    </a:lnTo>
                    <a:lnTo>
                      <a:pt x="135" y="0"/>
                    </a:lnTo>
                    <a:lnTo>
                      <a:pt x="135" y="12"/>
                    </a:lnTo>
                    <a:lnTo>
                      <a:pt x="129" y="24"/>
                    </a:lnTo>
                    <a:lnTo>
                      <a:pt x="129" y="30"/>
                    </a:lnTo>
                    <a:lnTo>
                      <a:pt x="135" y="30"/>
                    </a:lnTo>
                    <a:lnTo>
                      <a:pt x="147" y="36"/>
                    </a:lnTo>
                    <a:lnTo>
                      <a:pt x="165" y="53"/>
                    </a:lnTo>
                    <a:lnTo>
                      <a:pt x="182" y="59"/>
                    </a:lnTo>
                    <a:lnTo>
                      <a:pt x="206" y="89"/>
                    </a:lnTo>
                    <a:lnTo>
                      <a:pt x="206" y="95"/>
                    </a:lnTo>
                    <a:lnTo>
                      <a:pt x="212" y="95"/>
                    </a:lnTo>
                    <a:lnTo>
                      <a:pt x="212" y="100"/>
                    </a:lnTo>
                    <a:lnTo>
                      <a:pt x="212" y="100"/>
                    </a:lnTo>
                    <a:lnTo>
                      <a:pt x="218" y="106"/>
                    </a:lnTo>
                    <a:lnTo>
                      <a:pt x="224" y="106"/>
                    </a:lnTo>
                    <a:lnTo>
                      <a:pt x="235" y="112"/>
                    </a:lnTo>
                    <a:lnTo>
                      <a:pt x="247" y="118"/>
                    </a:lnTo>
                    <a:lnTo>
                      <a:pt x="253" y="136"/>
                    </a:lnTo>
                    <a:lnTo>
                      <a:pt x="247" y="153"/>
                    </a:lnTo>
                    <a:lnTo>
                      <a:pt x="247" y="159"/>
                    </a:lnTo>
                    <a:lnTo>
                      <a:pt x="253" y="165"/>
                    </a:lnTo>
                    <a:lnTo>
                      <a:pt x="247" y="183"/>
                    </a:lnTo>
                    <a:lnTo>
                      <a:pt x="235" y="195"/>
                    </a:lnTo>
                    <a:lnTo>
                      <a:pt x="230" y="207"/>
                    </a:lnTo>
                    <a:lnTo>
                      <a:pt x="230" y="207"/>
                    </a:lnTo>
                    <a:lnTo>
                      <a:pt x="224" y="207"/>
                    </a:lnTo>
                    <a:lnTo>
                      <a:pt x="212" y="207"/>
                    </a:lnTo>
                    <a:lnTo>
                      <a:pt x="212" y="207"/>
                    </a:lnTo>
                    <a:lnTo>
                      <a:pt x="206" y="207"/>
                    </a:lnTo>
                    <a:lnTo>
                      <a:pt x="200" y="218"/>
                    </a:lnTo>
                    <a:close/>
                  </a:path>
                </a:pathLst>
              </a:custGeom>
              <a:blipFill dpi="0" rotWithShape="0">
                <a:blip r:embed="rId8"/>
                <a:srcRect/>
                <a:tile tx="0" ty="0" sx="100000" sy="100000" flip="none" algn="tl"/>
              </a:blip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2" name="Freeform 690">
                <a:extLst>
                  <a:ext uri="{FF2B5EF4-FFF2-40B4-BE49-F238E27FC236}">
                    <a16:creationId xmlns:a16="http://schemas.microsoft.com/office/drawing/2014/main" id="{351A84EE-ECF9-44A3-AC97-01436F7E0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3238" y="4306888"/>
                <a:ext cx="233363" cy="336550"/>
              </a:xfrm>
              <a:custGeom>
                <a:avLst/>
                <a:gdLst>
                  <a:gd name="T0" fmla="*/ 130 w 147"/>
                  <a:gd name="T1" fmla="*/ 118 h 212"/>
                  <a:gd name="T2" fmla="*/ 124 w 147"/>
                  <a:gd name="T3" fmla="*/ 135 h 212"/>
                  <a:gd name="T4" fmla="*/ 112 w 147"/>
                  <a:gd name="T5" fmla="*/ 135 h 212"/>
                  <a:gd name="T6" fmla="*/ 100 w 147"/>
                  <a:gd name="T7" fmla="*/ 135 h 212"/>
                  <a:gd name="T8" fmla="*/ 82 w 147"/>
                  <a:gd name="T9" fmla="*/ 135 h 212"/>
                  <a:gd name="T10" fmla="*/ 88 w 147"/>
                  <a:gd name="T11" fmla="*/ 147 h 212"/>
                  <a:gd name="T12" fmla="*/ 88 w 147"/>
                  <a:gd name="T13" fmla="*/ 159 h 212"/>
                  <a:gd name="T14" fmla="*/ 94 w 147"/>
                  <a:gd name="T15" fmla="*/ 159 h 212"/>
                  <a:gd name="T16" fmla="*/ 94 w 147"/>
                  <a:gd name="T17" fmla="*/ 176 h 212"/>
                  <a:gd name="T18" fmla="*/ 106 w 147"/>
                  <a:gd name="T19" fmla="*/ 182 h 212"/>
                  <a:gd name="T20" fmla="*/ 88 w 147"/>
                  <a:gd name="T21" fmla="*/ 200 h 212"/>
                  <a:gd name="T22" fmla="*/ 77 w 147"/>
                  <a:gd name="T23" fmla="*/ 212 h 212"/>
                  <a:gd name="T24" fmla="*/ 77 w 147"/>
                  <a:gd name="T25" fmla="*/ 200 h 212"/>
                  <a:gd name="T26" fmla="*/ 71 w 147"/>
                  <a:gd name="T27" fmla="*/ 171 h 212"/>
                  <a:gd name="T28" fmla="*/ 47 w 147"/>
                  <a:gd name="T29" fmla="*/ 159 h 212"/>
                  <a:gd name="T30" fmla="*/ 24 w 147"/>
                  <a:gd name="T31" fmla="*/ 147 h 212"/>
                  <a:gd name="T32" fmla="*/ 18 w 147"/>
                  <a:gd name="T33" fmla="*/ 123 h 212"/>
                  <a:gd name="T34" fmla="*/ 24 w 147"/>
                  <a:gd name="T35" fmla="*/ 88 h 212"/>
                  <a:gd name="T36" fmla="*/ 0 w 147"/>
                  <a:gd name="T37" fmla="*/ 64 h 212"/>
                  <a:gd name="T38" fmla="*/ 6 w 147"/>
                  <a:gd name="T39" fmla="*/ 35 h 212"/>
                  <a:gd name="T40" fmla="*/ 18 w 147"/>
                  <a:gd name="T41" fmla="*/ 29 h 212"/>
                  <a:gd name="T42" fmla="*/ 18 w 147"/>
                  <a:gd name="T43" fmla="*/ 17 h 212"/>
                  <a:gd name="T44" fmla="*/ 24 w 147"/>
                  <a:gd name="T45" fmla="*/ 17 h 212"/>
                  <a:gd name="T46" fmla="*/ 35 w 147"/>
                  <a:gd name="T47" fmla="*/ 17 h 212"/>
                  <a:gd name="T48" fmla="*/ 47 w 147"/>
                  <a:gd name="T49" fmla="*/ 11 h 212"/>
                  <a:gd name="T50" fmla="*/ 53 w 147"/>
                  <a:gd name="T51" fmla="*/ 0 h 212"/>
                  <a:gd name="T52" fmla="*/ 65 w 147"/>
                  <a:gd name="T53" fmla="*/ 6 h 212"/>
                  <a:gd name="T54" fmla="*/ 77 w 147"/>
                  <a:gd name="T55" fmla="*/ 0 h 212"/>
                  <a:gd name="T56" fmla="*/ 88 w 147"/>
                  <a:gd name="T57" fmla="*/ 0 h 212"/>
                  <a:gd name="T58" fmla="*/ 106 w 147"/>
                  <a:gd name="T59" fmla="*/ 11 h 212"/>
                  <a:gd name="T60" fmla="*/ 106 w 147"/>
                  <a:gd name="T61" fmla="*/ 17 h 212"/>
                  <a:gd name="T62" fmla="*/ 124 w 147"/>
                  <a:gd name="T63" fmla="*/ 17 h 212"/>
                  <a:gd name="T64" fmla="*/ 124 w 147"/>
                  <a:gd name="T65" fmla="*/ 29 h 212"/>
                  <a:gd name="T66" fmla="*/ 118 w 147"/>
                  <a:gd name="T67" fmla="*/ 41 h 212"/>
                  <a:gd name="T68" fmla="*/ 118 w 147"/>
                  <a:gd name="T69" fmla="*/ 47 h 212"/>
                  <a:gd name="T70" fmla="*/ 130 w 147"/>
                  <a:gd name="T71" fmla="*/ 53 h 212"/>
                  <a:gd name="T72" fmla="*/ 135 w 147"/>
                  <a:gd name="T73" fmla="*/ 41 h 212"/>
                  <a:gd name="T74" fmla="*/ 141 w 147"/>
                  <a:gd name="T75" fmla="*/ 59 h 212"/>
                  <a:gd name="T76" fmla="*/ 141 w 147"/>
                  <a:gd name="T77" fmla="*/ 70 h 212"/>
                  <a:gd name="T78" fmla="*/ 147 w 147"/>
                  <a:gd name="T79" fmla="*/ 88 h 212"/>
                  <a:gd name="T80" fmla="*/ 147 w 147"/>
                  <a:gd name="T81" fmla="*/ 100 h 212"/>
                  <a:gd name="T82" fmla="*/ 141 w 147"/>
                  <a:gd name="T83" fmla="*/ 118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7" h="212">
                    <a:moveTo>
                      <a:pt x="135" y="123"/>
                    </a:moveTo>
                    <a:lnTo>
                      <a:pt x="130" y="118"/>
                    </a:lnTo>
                    <a:lnTo>
                      <a:pt x="124" y="123"/>
                    </a:lnTo>
                    <a:lnTo>
                      <a:pt x="124" y="135"/>
                    </a:lnTo>
                    <a:lnTo>
                      <a:pt x="118" y="135"/>
                    </a:lnTo>
                    <a:lnTo>
                      <a:pt x="112" y="135"/>
                    </a:lnTo>
                    <a:lnTo>
                      <a:pt x="100" y="129"/>
                    </a:lnTo>
                    <a:lnTo>
                      <a:pt x="100" y="135"/>
                    </a:lnTo>
                    <a:lnTo>
                      <a:pt x="88" y="135"/>
                    </a:lnTo>
                    <a:lnTo>
                      <a:pt x="82" y="135"/>
                    </a:lnTo>
                    <a:lnTo>
                      <a:pt x="88" y="141"/>
                    </a:lnTo>
                    <a:lnTo>
                      <a:pt x="88" y="147"/>
                    </a:lnTo>
                    <a:lnTo>
                      <a:pt x="88" y="153"/>
                    </a:lnTo>
                    <a:lnTo>
                      <a:pt x="88" y="159"/>
                    </a:lnTo>
                    <a:lnTo>
                      <a:pt x="88" y="159"/>
                    </a:lnTo>
                    <a:lnTo>
                      <a:pt x="94" y="159"/>
                    </a:lnTo>
                    <a:lnTo>
                      <a:pt x="94" y="171"/>
                    </a:lnTo>
                    <a:lnTo>
                      <a:pt x="94" y="176"/>
                    </a:lnTo>
                    <a:lnTo>
                      <a:pt x="106" y="182"/>
                    </a:lnTo>
                    <a:lnTo>
                      <a:pt x="106" y="182"/>
                    </a:lnTo>
                    <a:lnTo>
                      <a:pt x="106" y="194"/>
                    </a:lnTo>
                    <a:lnTo>
                      <a:pt x="88" y="200"/>
                    </a:lnTo>
                    <a:lnTo>
                      <a:pt x="88" y="206"/>
                    </a:lnTo>
                    <a:lnTo>
                      <a:pt x="77" y="212"/>
                    </a:lnTo>
                    <a:lnTo>
                      <a:pt x="82" y="206"/>
                    </a:lnTo>
                    <a:lnTo>
                      <a:pt x="77" y="200"/>
                    </a:lnTo>
                    <a:lnTo>
                      <a:pt x="77" y="176"/>
                    </a:lnTo>
                    <a:lnTo>
                      <a:pt x="71" y="171"/>
                    </a:lnTo>
                    <a:lnTo>
                      <a:pt x="65" y="165"/>
                    </a:lnTo>
                    <a:lnTo>
                      <a:pt x="47" y="159"/>
                    </a:lnTo>
                    <a:lnTo>
                      <a:pt x="35" y="147"/>
                    </a:lnTo>
                    <a:lnTo>
                      <a:pt x="24" y="147"/>
                    </a:lnTo>
                    <a:lnTo>
                      <a:pt x="18" y="129"/>
                    </a:lnTo>
                    <a:lnTo>
                      <a:pt x="18" y="123"/>
                    </a:lnTo>
                    <a:lnTo>
                      <a:pt x="29" y="112"/>
                    </a:lnTo>
                    <a:lnTo>
                      <a:pt x="24" y="88"/>
                    </a:lnTo>
                    <a:lnTo>
                      <a:pt x="18" y="82"/>
                    </a:lnTo>
                    <a:lnTo>
                      <a:pt x="0" y="64"/>
                    </a:lnTo>
                    <a:lnTo>
                      <a:pt x="0" y="41"/>
                    </a:lnTo>
                    <a:lnTo>
                      <a:pt x="6" y="35"/>
                    </a:lnTo>
                    <a:lnTo>
                      <a:pt x="12" y="29"/>
                    </a:lnTo>
                    <a:lnTo>
                      <a:pt x="18" y="29"/>
                    </a:lnTo>
                    <a:lnTo>
                      <a:pt x="18" y="23"/>
                    </a:lnTo>
                    <a:lnTo>
                      <a:pt x="18" y="17"/>
                    </a:lnTo>
                    <a:lnTo>
                      <a:pt x="29" y="17"/>
                    </a:lnTo>
                    <a:lnTo>
                      <a:pt x="24" y="17"/>
                    </a:lnTo>
                    <a:lnTo>
                      <a:pt x="24" y="11"/>
                    </a:lnTo>
                    <a:lnTo>
                      <a:pt x="35" y="17"/>
                    </a:lnTo>
                    <a:lnTo>
                      <a:pt x="41" y="11"/>
                    </a:lnTo>
                    <a:lnTo>
                      <a:pt x="47" y="11"/>
                    </a:lnTo>
                    <a:lnTo>
                      <a:pt x="47" y="6"/>
                    </a:lnTo>
                    <a:lnTo>
                      <a:pt x="53" y="0"/>
                    </a:lnTo>
                    <a:lnTo>
                      <a:pt x="53" y="6"/>
                    </a:lnTo>
                    <a:lnTo>
                      <a:pt x="65" y="6"/>
                    </a:lnTo>
                    <a:lnTo>
                      <a:pt x="65" y="0"/>
                    </a:lnTo>
                    <a:lnTo>
                      <a:pt x="77" y="0"/>
                    </a:lnTo>
                    <a:lnTo>
                      <a:pt x="82" y="0"/>
                    </a:lnTo>
                    <a:lnTo>
                      <a:pt x="88" y="0"/>
                    </a:lnTo>
                    <a:lnTo>
                      <a:pt x="100" y="6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6" y="17"/>
                    </a:lnTo>
                    <a:lnTo>
                      <a:pt x="112" y="17"/>
                    </a:lnTo>
                    <a:lnTo>
                      <a:pt x="124" y="17"/>
                    </a:lnTo>
                    <a:lnTo>
                      <a:pt x="124" y="23"/>
                    </a:lnTo>
                    <a:lnTo>
                      <a:pt x="124" y="29"/>
                    </a:lnTo>
                    <a:lnTo>
                      <a:pt x="118" y="41"/>
                    </a:lnTo>
                    <a:lnTo>
                      <a:pt x="118" y="41"/>
                    </a:lnTo>
                    <a:lnTo>
                      <a:pt x="112" y="47"/>
                    </a:lnTo>
                    <a:lnTo>
                      <a:pt x="118" y="47"/>
                    </a:lnTo>
                    <a:lnTo>
                      <a:pt x="118" y="53"/>
                    </a:lnTo>
                    <a:lnTo>
                      <a:pt x="130" y="53"/>
                    </a:lnTo>
                    <a:lnTo>
                      <a:pt x="130" y="41"/>
                    </a:lnTo>
                    <a:lnTo>
                      <a:pt x="135" y="41"/>
                    </a:lnTo>
                    <a:lnTo>
                      <a:pt x="141" y="47"/>
                    </a:lnTo>
                    <a:lnTo>
                      <a:pt x="141" y="59"/>
                    </a:lnTo>
                    <a:lnTo>
                      <a:pt x="141" y="64"/>
                    </a:lnTo>
                    <a:lnTo>
                      <a:pt x="141" y="70"/>
                    </a:lnTo>
                    <a:lnTo>
                      <a:pt x="147" y="82"/>
                    </a:lnTo>
                    <a:lnTo>
                      <a:pt x="147" y="88"/>
                    </a:lnTo>
                    <a:lnTo>
                      <a:pt x="147" y="94"/>
                    </a:lnTo>
                    <a:lnTo>
                      <a:pt x="147" y="100"/>
                    </a:lnTo>
                    <a:lnTo>
                      <a:pt x="147" y="112"/>
                    </a:lnTo>
                    <a:lnTo>
                      <a:pt x="141" y="118"/>
                    </a:lnTo>
                    <a:lnTo>
                      <a:pt x="135" y="123"/>
                    </a:lnTo>
                    <a:close/>
                  </a:path>
                </a:pathLst>
              </a:custGeom>
              <a:blipFill dpi="0" rotWithShape="0">
                <a:blip r:embed="rId9"/>
                <a:srcRect/>
                <a:tile tx="0" ty="0" sx="100000" sy="100000" flip="none" algn="tl"/>
              </a:blip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" name="Rectangle 94" hidden="1">
              <a:extLst>
                <a:ext uri="{FF2B5EF4-FFF2-40B4-BE49-F238E27FC236}">
                  <a16:creationId xmlns:a16="http://schemas.microsoft.com/office/drawing/2014/main" id="{984C22C3-55AA-4D91-BD08-998A051F3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463" y="3035403"/>
              <a:ext cx="276559" cy="9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500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chojnicki</a:t>
              </a:r>
              <a:endParaRPr kumimoji="0" lang="pl-PL" altLang="pl-P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9" name="Rectangle 97">
              <a:extLst>
                <a:ext uri="{FF2B5EF4-FFF2-40B4-BE49-F238E27FC236}">
                  <a16:creationId xmlns:a16="http://schemas.microsoft.com/office/drawing/2014/main" id="{A61806AD-BE56-4C45-9BEA-B02F36B9E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947" y="4207599"/>
              <a:ext cx="583846" cy="12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700" i="1" u="none" strike="noStrike" cap="none" normalizeH="0" baseline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Brandenburg</a:t>
              </a:r>
              <a:endParaRPr kumimoji="0" lang="pl-PL" altLang="pl-PL" sz="7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" name="Rectangle 98">
              <a:extLst>
                <a:ext uri="{FF2B5EF4-FFF2-40B4-BE49-F238E27FC236}">
                  <a16:creationId xmlns:a16="http://schemas.microsoft.com/office/drawing/2014/main" id="{9EB8B9AC-CFF2-4A21-944A-AF5FF4067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4946" y="2470254"/>
              <a:ext cx="612767" cy="12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700" i="1" u="none" strike="noStrike" cap="none" normalizeH="0" baseline="0" dirty="0" err="1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Mecklenburg</a:t>
              </a:r>
              <a:r>
                <a:rPr kumimoji="0" lang="pl-PL" altLang="pl-PL" sz="700" i="1" u="none" strike="noStrike" cap="none" normalizeH="0" baseline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-</a:t>
              </a:r>
              <a:endParaRPr kumimoji="0" lang="pl-PL" altLang="pl-PL" sz="7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" name="Rectangle 99">
              <a:extLst>
                <a:ext uri="{FF2B5EF4-FFF2-40B4-BE49-F238E27FC236}">
                  <a16:creationId xmlns:a16="http://schemas.microsoft.com/office/drawing/2014/main" id="{00584EED-0086-475D-9911-4D4680449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4946" y="2580527"/>
              <a:ext cx="585653" cy="12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700" i="1" u="none" strike="noStrike" cap="none" normalizeH="0" baseline="0" dirty="0" err="1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Vorpommern</a:t>
              </a:r>
              <a:endParaRPr kumimoji="0" lang="pl-PL" altLang="pl-PL" sz="7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2" name="Rectangle 101">
              <a:extLst>
                <a:ext uri="{FF2B5EF4-FFF2-40B4-BE49-F238E27FC236}">
                  <a16:creationId xmlns:a16="http://schemas.microsoft.com/office/drawing/2014/main" id="{D7CCC797-9A9B-4008-8771-1C3F9FCB2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773" y="4796708"/>
              <a:ext cx="493122" cy="12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700" i="1" u="none" strike="noStrike" cap="none" normalizeH="0" baseline="0" dirty="0" err="1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Sachsen</a:t>
              </a:r>
              <a:endParaRPr kumimoji="0" lang="pl-PL" altLang="pl-PL" sz="7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3" name="Rectangle 102">
              <a:extLst>
                <a:ext uri="{FF2B5EF4-FFF2-40B4-BE49-F238E27FC236}">
                  <a16:creationId xmlns:a16="http://schemas.microsoft.com/office/drawing/2014/main" id="{9B280CC6-731E-41C5-AAB5-245C448F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5650" y="5210232"/>
              <a:ext cx="569385" cy="18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i="1" u="none" strike="noStrike" cap="none" normalizeH="0" baseline="0" dirty="0" err="1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Ukrayina</a:t>
              </a:r>
              <a:endParaRPr kumimoji="0" lang="pl-PL" altLang="pl-PL" sz="10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4" name="Rectangle 103">
              <a:extLst>
                <a:ext uri="{FF2B5EF4-FFF2-40B4-BE49-F238E27FC236}">
                  <a16:creationId xmlns:a16="http://schemas.microsoft.com/office/drawing/2014/main" id="{B5BC1570-3747-46B4-914A-0C7F03D3A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3039" y="3954347"/>
              <a:ext cx="457316" cy="191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50" i="1" u="none" strike="noStrike" cap="none" normalizeH="0" baseline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Polska</a:t>
              </a:r>
              <a:endParaRPr kumimoji="0" lang="pl-PL" altLang="pl-PL" sz="10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" name="Rectangle 104">
              <a:extLst>
                <a:ext uri="{FF2B5EF4-FFF2-40B4-BE49-F238E27FC236}">
                  <a16:creationId xmlns:a16="http://schemas.microsoft.com/office/drawing/2014/main" id="{0B7125FD-BA69-4F0F-86B2-C725F1B0C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3809" y="6144490"/>
              <a:ext cx="663380" cy="18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i="1" u="none" strike="noStrike" cap="none" normalizeH="0" baseline="0" dirty="0" err="1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Slovensko</a:t>
              </a:r>
              <a:endParaRPr kumimoji="0" lang="pl-PL" altLang="pl-PL" sz="10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6" name="Rectangle 105">
              <a:extLst>
                <a:ext uri="{FF2B5EF4-FFF2-40B4-BE49-F238E27FC236}">
                  <a16:creationId xmlns:a16="http://schemas.microsoft.com/office/drawing/2014/main" id="{10A4F66A-3D49-480F-9655-AD9E84C64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599" y="5639072"/>
              <a:ext cx="408512" cy="18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pl-PL" sz="1000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Č</a:t>
              </a:r>
              <a:r>
                <a:rPr kumimoji="0" lang="pl-PL" altLang="pl-PL" sz="1000" i="1" u="none" strike="noStrike" cap="none" normalizeH="0" baseline="0" dirty="0" err="1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esko</a:t>
              </a:r>
              <a:endParaRPr kumimoji="0" lang="pl-PL" altLang="pl-PL" sz="10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Rectangle 106">
              <a:extLst>
                <a:ext uri="{FF2B5EF4-FFF2-40B4-BE49-F238E27FC236}">
                  <a16:creationId xmlns:a16="http://schemas.microsoft.com/office/drawing/2014/main" id="{FFB18C7B-C790-4B24-A11F-74BBEF950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269" y="2107273"/>
              <a:ext cx="585653" cy="18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i="1" u="none" strike="noStrike" cap="none" normalizeH="0" baseline="0" dirty="0" err="1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Danmark</a:t>
              </a:r>
              <a:endParaRPr kumimoji="0" lang="pl-PL" altLang="pl-PL" sz="10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8" name="Rectangle 107">
              <a:extLst>
                <a:ext uri="{FF2B5EF4-FFF2-40B4-BE49-F238E27FC236}">
                  <a16:creationId xmlns:a16="http://schemas.microsoft.com/office/drawing/2014/main" id="{5D3DFD0F-44C2-4DC1-AEFB-9A8807120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9288" y="1640144"/>
              <a:ext cx="488045" cy="18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i="1" u="none" strike="noStrike" cap="none" normalizeH="0" baseline="0" dirty="0" err="1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Sverige</a:t>
              </a:r>
              <a:endParaRPr kumimoji="0" lang="pl-PL" altLang="pl-PL" sz="10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9" name="Rectangle 108">
              <a:extLst>
                <a:ext uri="{FF2B5EF4-FFF2-40B4-BE49-F238E27FC236}">
                  <a16:creationId xmlns:a16="http://schemas.microsoft.com/office/drawing/2014/main" id="{0200C916-5485-4D88-B27D-668AE1E2A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5379" y="2370702"/>
              <a:ext cx="462739" cy="18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i="1" u="none" strike="noStrike" cap="none" normalizeH="0" baseline="0" dirty="0" err="1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Lietuva</a:t>
              </a:r>
              <a:endParaRPr kumimoji="0" lang="pl-PL" altLang="pl-PL" sz="10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0" name="Rectangle 109">
              <a:extLst>
                <a:ext uri="{FF2B5EF4-FFF2-40B4-BE49-F238E27FC236}">
                  <a16:creationId xmlns:a16="http://schemas.microsoft.com/office/drawing/2014/main" id="{CA4F0B41-F8ED-4AB2-9A58-BE2CC0F3F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7" y="3944051"/>
              <a:ext cx="798947" cy="18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i="1" u="none" strike="noStrike" cap="none" normalizeH="0" baseline="0" dirty="0" err="1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Deutschland</a:t>
              </a:r>
              <a:endParaRPr kumimoji="0" lang="pl-PL" altLang="pl-PL" sz="10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1" name="Rectangle 30" hidden="1">
              <a:extLst>
                <a:ext uri="{FF2B5EF4-FFF2-40B4-BE49-F238E27FC236}">
                  <a16:creationId xmlns:a16="http://schemas.microsoft.com/office/drawing/2014/main" id="{F294847E-ED11-49C2-B8DC-BEB4D1698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721" y="5443376"/>
              <a:ext cx="283789" cy="72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400" i="1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rzeszowski</a:t>
              </a:r>
              <a:endParaRPr kumimoji="0" lang="pl-PL" altLang="pl-PL" sz="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id="{3FD7A386-5E9E-4011-B626-8BC36359B80B}"/>
                </a:ext>
              </a:extLst>
            </p:cNvPr>
            <p:cNvSpPr txBox="1"/>
            <p:nvPr/>
          </p:nvSpPr>
          <p:spPr>
            <a:xfrm>
              <a:off x="-2314002" y="2488913"/>
              <a:ext cx="2465482" cy="734493"/>
            </a:xfrm>
            <a:prstGeom prst="rect">
              <a:avLst/>
            </a:prstGeom>
            <a:solidFill>
              <a:srgbClr val="FFFFCC"/>
            </a:solidFill>
            <a:ln w="12700" cap="flat">
              <a:solidFill>
                <a:srgbClr val="FFFFCC"/>
              </a:solidFill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200" b="1" i="0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Brandenburgia-Polska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200" i="0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41 projektów w trakcie oceny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l-PL" sz="1200" dirty="0">
                  <a:ea typeface="+mj-ea"/>
                  <a:cs typeface="+mj-cs"/>
                  <a:sym typeface="Helvetica"/>
                </a:rPr>
                <a:t>KM: 19 XII 2023</a:t>
              </a:r>
              <a:endParaRPr kumimoji="0" lang="pl-PL" sz="1200" i="0" strike="noStrike" cap="none" spc="0" normalizeH="0" baseline="0" dirty="0">
                <a:ln>
                  <a:noFill/>
                </a:ln>
                <a:uFillTx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id="{D6E86956-3CCD-44EE-9B59-0C181A4C5A93}"/>
                </a:ext>
              </a:extLst>
            </p:cNvPr>
            <p:cNvSpPr txBox="1"/>
            <p:nvPr/>
          </p:nvSpPr>
          <p:spPr>
            <a:xfrm>
              <a:off x="-2336147" y="1275426"/>
              <a:ext cx="2429621" cy="944349"/>
            </a:xfrm>
            <a:prstGeom prst="rect">
              <a:avLst/>
            </a:prstGeom>
            <a:solidFill>
              <a:srgbClr val="99FFFF"/>
            </a:solidFill>
            <a:ln w="12700" cap="flat">
              <a:solidFill>
                <a:srgbClr val="99FFFF"/>
              </a:solidFill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200" b="1" i="0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Mekleburgia/Brandenburgia-Polska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200" i="0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23 projekty w trakcie oceny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l-PL" sz="1200" dirty="0">
                  <a:ea typeface="+mj-ea"/>
                  <a:cs typeface="+mj-cs"/>
                  <a:sym typeface="Helvetica"/>
                </a:rPr>
                <a:t>KM: 7-8 XI 2023</a:t>
              </a:r>
              <a:endParaRPr kumimoji="0" lang="pl-PL" sz="1200" i="0" strike="noStrike" cap="none" spc="0" normalizeH="0" baseline="0" dirty="0">
                <a:ln>
                  <a:noFill/>
                </a:ln>
                <a:uFillTx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id="{A16F955D-C935-419C-9483-BACE5839CF50}"/>
                </a:ext>
              </a:extLst>
            </p:cNvPr>
            <p:cNvSpPr txBox="1"/>
            <p:nvPr/>
          </p:nvSpPr>
          <p:spPr>
            <a:xfrm>
              <a:off x="3834268" y="264550"/>
              <a:ext cx="3218194" cy="1084253"/>
            </a:xfrm>
            <a:prstGeom prst="rect">
              <a:avLst/>
            </a:prstGeom>
            <a:solidFill>
              <a:srgbClr val="FFCC99"/>
            </a:solidFill>
            <a:ln w="12700" cap="flat">
              <a:solidFill>
                <a:srgbClr val="FFCC99"/>
              </a:solidFill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Południowy Bałtyk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i="0" u="sng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11 zatwierdzonych </a:t>
              </a:r>
              <a:r>
                <a:rPr kumimoji="0" lang="pl-PL" sz="1400" i="0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projektów o łącznej kwocie EFRR </a:t>
              </a:r>
              <a:r>
                <a:rPr kumimoji="0" lang="pl-PL" sz="1400" i="0" u="sng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17,8 m €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i="0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co stanowi </a:t>
              </a:r>
              <a:r>
                <a:rPr kumimoji="0" lang="pl-PL" sz="1400" i="0" u="sng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20,8% alokacji</a:t>
              </a:r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671745C4-0507-4BF2-919D-2D875B2ED9E4}"/>
                </a:ext>
              </a:extLst>
            </p:cNvPr>
            <p:cNvSpPr txBox="1"/>
            <p:nvPr/>
          </p:nvSpPr>
          <p:spPr>
            <a:xfrm>
              <a:off x="-2341096" y="3566467"/>
              <a:ext cx="3040611" cy="1573917"/>
            </a:xfrm>
            <a:prstGeom prst="rect">
              <a:avLst/>
            </a:prstGeom>
            <a:solidFill>
              <a:srgbClr val="99CCCC"/>
            </a:solidFill>
            <a:ln w="12700" cap="flat">
              <a:solidFill>
                <a:srgbClr val="99CCCC"/>
              </a:solidFill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Polska-Saksonia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i="0" u="sng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1 zatwierdzony </a:t>
              </a:r>
              <a:r>
                <a:rPr kumimoji="0" lang="pl-PL" sz="1400" i="0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projekt o łącznej kwocie </a:t>
              </a:r>
              <a:r>
                <a:rPr kumimoji="0" lang="pl-PL" sz="1400" i="0" u="sng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5,6 m € </a:t>
              </a:r>
              <a:r>
                <a:rPr kumimoji="0" lang="pl-PL" sz="1400" i="0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co stanowi </a:t>
              </a:r>
              <a:r>
                <a:rPr kumimoji="0" lang="pl-PL" sz="1400" i="0" u="sng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9,29% alokacji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l-PL" sz="1400" dirty="0">
                  <a:ea typeface="+mj-ea"/>
                  <a:cs typeface="+mj-cs"/>
                  <a:sym typeface="Helvetica"/>
                </a:rPr>
                <a:t>18 projektów w trakcie oceny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i="0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KM: 17 X 2023</a:t>
              </a:r>
            </a:p>
          </p:txBody>
        </p:sp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id="{86CECB1E-C732-4838-BCA9-46B9F334EB81}"/>
                </a:ext>
              </a:extLst>
            </p:cNvPr>
            <p:cNvSpPr txBox="1"/>
            <p:nvPr/>
          </p:nvSpPr>
          <p:spPr>
            <a:xfrm>
              <a:off x="7241076" y="3411727"/>
              <a:ext cx="2554373" cy="944349"/>
            </a:xfrm>
            <a:prstGeom prst="rect">
              <a:avLst/>
            </a:prstGeom>
            <a:solidFill>
              <a:srgbClr val="FF9966"/>
            </a:solidFill>
            <a:ln w="12700" cap="flat">
              <a:solidFill>
                <a:srgbClr val="FF9966"/>
              </a:solidFill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200" b="1" i="0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Polska-Ukraina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l-PL" sz="1200" dirty="0">
                  <a:ea typeface="+mj-ea"/>
                  <a:cs typeface="+mj-cs"/>
                  <a:sym typeface="Helvetica"/>
                </a:rPr>
                <a:t>247 projektów w trakcie oceny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200" i="0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KM: grudzień 2023 (zdrowie), 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200" i="0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        I kwartał 2024 (środowisko)</a:t>
              </a:r>
            </a:p>
          </p:txBody>
        </p:sp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1F67D486-58AA-4A2B-ABAD-D97B4782A991}"/>
                </a:ext>
              </a:extLst>
            </p:cNvPr>
            <p:cNvSpPr txBox="1"/>
            <p:nvPr/>
          </p:nvSpPr>
          <p:spPr>
            <a:xfrm>
              <a:off x="7254498" y="2410960"/>
              <a:ext cx="2540951" cy="734493"/>
            </a:xfrm>
            <a:prstGeom prst="rect">
              <a:avLst/>
            </a:prstGeom>
            <a:solidFill>
              <a:srgbClr val="CCFF66"/>
            </a:solidFill>
            <a:ln w="12700" cap="flat">
              <a:solidFill>
                <a:srgbClr val="CCFF66"/>
              </a:solidFill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200" b="1" i="0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Litwa-Polska</a:t>
              </a:r>
              <a:br>
                <a:rPr kumimoji="0" lang="pl-PL" sz="1200" b="1" i="0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</a:br>
              <a:r>
                <a:rPr kumimoji="0" lang="pl-PL" sz="1200" i="0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131</a:t>
              </a:r>
              <a:r>
                <a:rPr lang="pl-PL" sz="1200" dirty="0">
                  <a:ea typeface="+mj-ea"/>
                  <a:cs typeface="+mj-cs"/>
                  <a:sym typeface="Helvetica"/>
                </a:rPr>
                <a:t> projektów w trakcie oceny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200" i="0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KM: 27 IX 2023</a:t>
              </a:r>
            </a:p>
          </p:txBody>
        </p: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D613627B-F38C-4E04-BDBB-DF7C68365493}"/>
                </a:ext>
              </a:extLst>
            </p:cNvPr>
            <p:cNvSpPr txBox="1"/>
            <p:nvPr/>
          </p:nvSpPr>
          <p:spPr>
            <a:xfrm>
              <a:off x="-2314002" y="5445174"/>
              <a:ext cx="3013517" cy="1573917"/>
            </a:xfrm>
            <a:prstGeom prst="rect">
              <a:avLst/>
            </a:prstGeom>
            <a:solidFill>
              <a:srgbClr val="CCCCFF"/>
            </a:solidFill>
            <a:ln w="12700" cap="flat">
              <a:solidFill>
                <a:srgbClr val="CCCCFF"/>
              </a:solidFill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Czechy-Polska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i="0" u="sng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4 zatwierdzone </a:t>
              </a:r>
              <a:r>
                <a:rPr kumimoji="0" lang="pl-PL" sz="1400" i="0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projekty o łącznej kwocie EFRR </a:t>
              </a:r>
              <a:r>
                <a:rPr kumimoji="0" lang="pl-PL" sz="1400" i="0" u="sng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6,7 m €</a:t>
              </a:r>
              <a:r>
                <a:rPr kumimoji="0" lang="pl-PL" sz="1400" i="0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 co stanowi </a:t>
              </a:r>
              <a:r>
                <a:rPr kumimoji="0" lang="pl-PL" sz="1400" i="0" u="sng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4% alokacji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l-PL" sz="1400" dirty="0">
                  <a:ea typeface="+mj-ea"/>
                  <a:cs typeface="+mj-cs"/>
                  <a:sym typeface="Helvetica"/>
                </a:rPr>
                <a:t>47 projektów w trakcie oceny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i="0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KM: 19-20 X 2023</a:t>
              </a:r>
            </a:p>
          </p:txBody>
        </p:sp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2C91AC51-A7EC-48DC-987F-D26AFB912DCA}"/>
                </a:ext>
              </a:extLst>
            </p:cNvPr>
            <p:cNvSpPr txBox="1"/>
            <p:nvPr/>
          </p:nvSpPr>
          <p:spPr>
            <a:xfrm>
              <a:off x="7477184" y="5117766"/>
              <a:ext cx="3019878" cy="1818750"/>
            </a:xfrm>
            <a:prstGeom prst="rect">
              <a:avLst/>
            </a:prstGeom>
            <a:solidFill>
              <a:srgbClr val="00CCFF"/>
            </a:solidFill>
            <a:ln w="12700" cap="flat">
              <a:solidFill>
                <a:srgbClr val="00CCFF"/>
              </a:solidFill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Polska-Słowacja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i="0" u="sng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6 zatwierdzonych </a:t>
              </a:r>
              <a:r>
                <a:rPr kumimoji="0" lang="pl-PL" sz="1400" i="0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projektów o łącznej kwocie EFRR </a:t>
              </a:r>
              <a:r>
                <a:rPr kumimoji="0" lang="pl-PL" sz="1400" i="0" u="sng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21,37 m €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i="0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co stanowi </a:t>
              </a:r>
              <a:r>
                <a:rPr kumimoji="0" lang="pl-PL" sz="1400" i="0" u="sng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16,12% alokacji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i="0" strike="noStrike" cap="none" spc="0" normalizeH="0" baseline="0" dirty="0">
                <a:ln>
                  <a:noFill/>
                </a:ln>
                <a:uFillTx/>
                <a:ea typeface="+mj-ea"/>
                <a:cs typeface="+mj-cs"/>
                <a:sym typeface="Helvetica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l-PL" sz="1400" dirty="0">
                  <a:ea typeface="+mj-ea"/>
                  <a:cs typeface="+mj-cs"/>
                  <a:sym typeface="Helvetica"/>
                </a:rPr>
                <a:t>39 projektów w trakcie oceny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i="0" strike="noStrike" cap="none" spc="0" normalizeH="0" baseline="0" dirty="0">
                  <a:ln>
                    <a:noFill/>
                  </a:ln>
                  <a:uFillTx/>
                  <a:ea typeface="+mj-ea"/>
                  <a:cs typeface="+mj-cs"/>
                  <a:sym typeface="Helvetica"/>
                </a:rPr>
                <a:t>KM: XI/XII 2023</a:t>
              </a:r>
            </a:p>
          </p:txBody>
        </p: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3AEFB250-1F54-443D-B336-76186BBA7A97}"/>
                </a:ext>
              </a:extLst>
            </p:cNvPr>
            <p:cNvCxnSpPr>
              <a:cxnSpLocks/>
              <a:endCxn id="70" idx="4"/>
            </p:cNvCxnSpPr>
            <p:nvPr/>
          </p:nvCxnSpPr>
          <p:spPr>
            <a:xfrm flipH="1">
              <a:off x="3595030" y="1417128"/>
              <a:ext cx="670095" cy="1197092"/>
            </a:xfrm>
            <a:prstGeom prst="line">
              <a:avLst/>
            </a:prstGeom>
            <a:noFill/>
            <a:ln w="12700" cap="flat">
              <a:solidFill>
                <a:srgbClr val="FFCC99"/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706E3543-37F7-4035-8865-E68B758B1046}"/>
                </a:ext>
              </a:extLst>
            </p:cNvPr>
            <p:cNvCxnSpPr>
              <a:cxnSpLocks/>
              <a:stCxn id="27" idx="1"/>
              <a:endCxn id="58" idx="25"/>
            </p:cNvCxnSpPr>
            <p:nvPr/>
          </p:nvCxnSpPr>
          <p:spPr>
            <a:xfrm flipH="1" flipV="1">
              <a:off x="6317777" y="2559085"/>
              <a:ext cx="936721" cy="219122"/>
            </a:xfrm>
            <a:prstGeom prst="line">
              <a:avLst/>
            </a:prstGeom>
            <a:noFill/>
            <a:ln w="12700" cap="flat">
              <a:solidFill>
                <a:srgbClr val="CCFF66"/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9250D743-30EF-4367-A072-6D22C782FC67}"/>
                </a:ext>
              </a:extLst>
            </p:cNvPr>
            <p:cNvCxnSpPr>
              <a:cxnSpLocks/>
              <a:stCxn id="26" idx="1"/>
              <a:endCxn id="48" idx="5"/>
            </p:cNvCxnSpPr>
            <p:nvPr/>
          </p:nvCxnSpPr>
          <p:spPr>
            <a:xfrm flipH="1">
              <a:off x="5502475" y="3883902"/>
              <a:ext cx="1738601" cy="245042"/>
            </a:xfrm>
            <a:prstGeom prst="line">
              <a:avLst/>
            </a:prstGeom>
            <a:noFill/>
            <a:ln w="12700" cap="flat">
              <a:solidFill>
                <a:srgbClr val="FF9966"/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11BC8ECB-F120-4986-BF37-43EA9A529D4B}"/>
                </a:ext>
              </a:extLst>
            </p:cNvPr>
            <p:cNvCxnSpPr>
              <a:cxnSpLocks/>
            </p:cNvCxnSpPr>
            <p:nvPr/>
          </p:nvCxnSpPr>
          <p:spPr>
            <a:xfrm>
              <a:off x="3809502" y="5905563"/>
              <a:ext cx="3667683" cy="623026"/>
            </a:xfrm>
            <a:prstGeom prst="line">
              <a:avLst/>
            </a:prstGeom>
            <a:noFill/>
            <a:ln w="12700" cap="flat">
              <a:solidFill>
                <a:srgbClr val="00CCFF"/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2AE57A00-DEED-4BDD-93C6-5662FBDFB692}"/>
                </a:ext>
              </a:extLst>
            </p:cNvPr>
            <p:cNvCxnSpPr>
              <a:cxnSpLocks/>
              <a:stCxn id="96" idx="36"/>
              <a:endCxn id="28" idx="3"/>
            </p:cNvCxnSpPr>
            <p:nvPr/>
          </p:nvCxnSpPr>
          <p:spPr>
            <a:xfrm flipH="1">
              <a:off x="699515" y="5392489"/>
              <a:ext cx="1686247" cy="839644"/>
            </a:xfrm>
            <a:prstGeom prst="line">
              <a:avLst/>
            </a:prstGeom>
            <a:noFill/>
            <a:ln w="12700" cap="flat">
              <a:solidFill>
                <a:srgbClr val="CCCCFF"/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5" name="Łącznik prosty 34">
              <a:extLst>
                <a:ext uri="{FF2B5EF4-FFF2-40B4-BE49-F238E27FC236}">
                  <a16:creationId xmlns:a16="http://schemas.microsoft.com/office/drawing/2014/main" id="{C6DAA225-F3F0-4EAA-9319-6CF449F3743B}"/>
                </a:ext>
              </a:extLst>
            </p:cNvPr>
            <p:cNvCxnSpPr>
              <a:cxnSpLocks/>
              <a:stCxn id="107" idx="1"/>
              <a:endCxn id="25" idx="3"/>
            </p:cNvCxnSpPr>
            <p:nvPr/>
          </p:nvCxnSpPr>
          <p:spPr>
            <a:xfrm flipH="1" flipV="1">
              <a:off x="699515" y="4353426"/>
              <a:ext cx="1076292" cy="317693"/>
            </a:xfrm>
            <a:prstGeom prst="line">
              <a:avLst/>
            </a:prstGeom>
            <a:noFill/>
            <a:ln w="12700" cap="flat">
              <a:solidFill>
                <a:srgbClr val="99CCCC"/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Łącznik prosty 35">
              <a:extLst>
                <a:ext uri="{FF2B5EF4-FFF2-40B4-BE49-F238E27FC236}">
                  <a16:creationId xmlns:a16="http://schemas.microsoft.com/office/drawing/2014/main" id="{510DA5F7-F563-48B4-AD9B-72F95F5197CD}"/>
                </a:ext>
              </a:extLst>
            </p:cNvPr>
            <p:cNvCxnSpPr>
              <a:cxnSpLocks/>
              <a:stCxn id="112" idx="37"/>
              <a:endCxn id="22" idx="3"/>
            </p:cNvCxnSpPr>
            <p:nvPr/>
          </p:nvCxnSpPr>
          <p:spPr>
            <a:xfrm flipH="1" flipV="1">
              <a:off x="151479" y="2856160"/>
              <a:ext cx="1651706" cy="1219180"/>
            </a:xfrm>
            <a:prstGeom prst="line">
              <a:avLst/>
            </a:prstGeom>
            <a:noFill/>
            <a:ln w="12700" cap="flat">
              <a:solidFill>
                <a:srgbClr val="FFFFCC"/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7" name="Łącznik prosty 36">
              <a:extLst>
                <a:ext uri="{FF2B5EF4-FFF2-40B4-BE49-F238E27FC236}">
                  <a16:creationId xmlns:a16="http://schemas.microsoft.com/office/drawing/2014/main" id="{FD2F1647-039C-4B36-9F4B-4A4382F4E0B5}"/>
                </a:ext>
              </a:extLst>
            </p:cNvPr>
            <p:cNvCxnSpPr>
              <a:cxnSpLocks/>
              <a:stCxn id="84" idx="42"/>
              <a:endCxn id="23" idx="3"/>
            </p:cNvCxnSpPr>
            <p:nvPr/>
          </p:nvCxnSpPr>
          <p:spPr>
            <a:xfrm flipH="1" flipV="1">
              <a:off x="93475" y="1747601"/>
              <a:ext cx="1502845" cy="1641594"/>
            </a:xfrm>
            <a:prstGeom prst="line">
              <a:avLst/>
            </a:prstGeom>
            <a:noFill/>
            <a:ln w="12700" cap="flat">
              <a:solidFill>
                <a:srgbClr val="99FFFF"/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34" name="Grupa 133">
            <a:extLst>
              <a:ext uri="{FF2B5EF4-FFF2-40B4-BE49-F238E27FC236}">
                <a16:creationId xmlns:a16="http://schemas.microsoft.com/office/drawing/2014/main" id="{4120C1A4-D54E-4EE7-8590-EE96F233B025}"/>
              </a:ext>
            </a:extLst>
          </p:cNvPr>
          <p:cNvGrpSpPr/>
          <p:nvPr/>
        </p:nvGrpSpPr>
        <p:grpSpPr>
          <a:xfrm>
            <a:off x="10506746" y="656721"/>
            <a:ext cx="1561206" cy="1031185"/>
            <a:chOff x="6407520" y="108574"/>
            <a:chExt cx="1561206" cy="1031185"/>
          </a:xfrm>
        </p:grpSpPr>
        <p:sp>
          <p:nvSpPr>
            <p:cNvPr id="135" name="Rectangle 111">
              <a:extLst>
                <a:ext uri="{FF2B5EF4-FFF2-40B4-BE49-F238E27FC236}">
                  <a16:creationId xmlns:a16="http://schemas.microsoft.com/office/drawing/2014/main" id="{C3BCD880-766E-4EB1-951E-97C6257F8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520" y="108574"/>
              <a:ext cx="208389" cy="105678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6" name="Rectangle 112">
              <a:extLst>
                <a:ext uri="{FF2B5EF4-FFF2-40B4-BE49-F238E27FC236}">
                  <a16:creationId xmlns:a16="http://schemas.microsoft.com/office/drawing/2014/main" id="{01209DA3-B6F3-4FE9-84AC-503F69871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520" y="223442"/>
              <a:ext cx="208389" cy="105678"/>
            </a:xfrm>
            <a:prstGeom prst="rect">
              <a:avLst/>
            </a:prstGeom>
            <a:solidFill>
              <a:srgbClr val="99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7" name="Rectangle 113">
              <a:extLst>
                <a:ext uri="{FF2B5EF4-FFF2-40B4-BE49-F238E27FC236}">
                  <a16:creationId xmlns:a16="http://schemas.microsoft.com/office/drawing/2014/main" id="{7519DCB7-94F8-4656-91F7-0AA80DCB0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520" y="336778"/>
              <a:ext cx="208389" cy="105678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8" name="Rectangle 114">
              <a:extLst>
                <a:ext uri="{FF2B5EF4-FFF2-40B4-BE49-F238E27FC236}">
                  <a16:creationId xmlns:a16="http://schemas.microsoft.com/office/drawing/2014/main" id="{07F7D580-15EF-48EF-B2BB-974EF317A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520" y="453177"/>
              <a:ext cx="208389" cy="105678"/>
            </a:xfrm>
            <a:prstGeom prst="rect">
              <a:avLst/>
            </a:prstGeom>
            <a:solidFill>
              <a:srgbClr val="99CCCC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Rectangle 115">
              <a:extLst>
                <a:ext uri="{FF2B5EF4-FFF2-40B4-BE49-F238E27FC236}">
                  <a16:creationId xmlns:a16="http://schemas.microsoft.com/office/drawing/2014/main" id="{183EB83C-18B9-4412-ACDF-CFA81C2D6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520" y="569576"/>
              <a:ext cx="208389" cy="105678"/>
            </a:xfrm>
            <a:prstGeom prst="rect">
              <a:avLst/>
            </a:prstGeom>
            <a:solidFill>
              <a:srgbClr val="CCCC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Rectangle 116">
              <a:extLst>
                <a:ext uri="{FF2B5EF4-FFF2-40B4-BE49-F238E27FC236}">
                  <a16:creationId xmlns:a16="http://schemas.microsoft.com/office/drawing/2014/main" id="{04D8470B-14EB-4D20-8CC9-70B24DCC8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520" y="689039"/>
              <a:ext cx="208389" cy="104147"/>
            </a:xfrm>
            <a:prstGeom prst="rect">
              <a:avLst/>
            </a:prstGeom>
            <a:solidFill>
              <a:srgbClr val="00CC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1" name="Rectangle 117">
              <a:extLst>
                <a:ext uri="{FF2B5EF4-FFF2-40B4-BE49-F238E27FC236}">
                  <a16:creationId xmlns:a16="http://schemas.microsoft.com/office/drawing/2014/main" id="{425780BB-A645-452D-8B2B-78926FA75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520" y="803907"/>
              <a:ext cx="208389" cy="104147"/>
            </a:xfrm>
            <a:prstGeom prst="rect">
              <a:avLst/>
            </a:prstGeom>
            <a:solidFill>
              <a:srgbClr val="FF9966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2" name="Rectangle 118">
              <a:extLst>
                <a:ext uri="{FF2B5EF4-FFF2-40B4-BE49-F238E27FC236}">
                  <a16:creationId xmlns:a16="http://schemas.microsoft.com/office/drawing/2014/main" id="{835F5D7F-EDAC-4496-B58D-983DCB6C1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520" y="917243"/>
              <a:ext cx="208389" cy="104147"/>
            </a:xfrm>
            <a:prstGeom prst="rect">
              <a:avLst/>
            </a:prstGeom>
            <a:solidFill>
              <a:srgbClr val="CCFF66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" name="Rectangle 119">
              <a:extLst>
                <a:ext uri="{FF2B5EF4-FFF2-40B4-BE49-F238E27FC236}">
                  <a16:creationId xmlns:a16="http://schemas.microsoft.com/office/drawing/2014/main" id="{8C59D473-2910-44EF-8BCB-4F3FF4127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520" y="1033642"/>
              <a:ext cx="208389" cy="104147"/>
            </a:xfrm>
            <a:prstGeom prst="rect">
              <a:avLst/>
            </a:prstGeom>
            <a:pattFill prst="wdUpDiag">
              <a:fgClr>
                <a:srgbClr val="808080"/>
              </a:fgClr>
              <a:bgClr>
                <a:schemeClr val="bg1"/>
              </a:bgClr>
            </a:patt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" name="Rectangle 120">
              <a:extLst>
                <a:ext uri="{FF2B5EF4-FFF2-40B4-BE49-F238E27FC236}">
                  <a16:creationId xmlns:a16="http://schemas.microsoft.com/office/drawing/2014/main" id="{5AEEBDE0-D495-4CEC-AB99-7F5C2DBFF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0" y="463898"/>
              <a:ext cx="57708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600" i="0" u="none" strike="noStrike" cap="none" normalizeH="0" baseline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Polska-Saksonia</a:t>
              </a:r>
              <a:endParaRPr kumimoji="0" lang="pl-PL" altLang="pl-PL" sz="18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45" name="Rectangle 121">
              <a:extLst>
                <a:ext uri="{FF2B5EF4-FFF2-40B4-BE49-F238E27FC236}">
                  <a16:creationId xmlns:a16="http://schemas.microsoft.com/office/drawing/2014/main" id="{AAA80001-2828-4571-8E11-36B5FF88B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0" y="342904"/>
              <a:ext cx="767839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600" i="0" u="none" strike="noStrike" cap="none" normalizeH="0" baseline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Brandenburgia-Polska</a:t>
              </a:r>
              <a:endParaRPr kumimoji="0" lang="pl-PL" altLang="pl-PL" sz="18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46" name="Rectangle 122">
              <a:extLst>
                <a:ext uri="{FF2B5EF4-FFF2-40B4-BE49-F238E27FC236}">
                  <a16:creationId xmlns:a16="http://schemas.microsoft.com/office/drawing/2014/main" id="{4129BD0C-217D-4DB9-81E6-3AA4944FE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7852" y="234163"/>
              <a:ext cx="128080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600" i="0" u="none" strike="noStrike" cap="none" normalizeH="0" baseline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Meklemburgia-Brandenburgia-Polska</a:t>
              </a:r>
              <a:endParaRPr kumimoji="0" lang="pl-PL" altLang="pl-PL" sz="18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47" name="Rectangle 123">
              <a:extLst>
                <a:ext uri="{FF2B5EF4-FFF2-40B4-BE49-F238E27FC236}">
                  <a16:creationId xmlns:a16="http://schemas.microsoft.com/office/drawing/2014/main" id="{98A39112-3F37-4F8E-B153-756119C7C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0" y="123890"/>
              <a:ext cx="62837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600" i="0" u="none" strike="noStrike" cap="none" normalizeH="0" baseline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Południowy</a:t>
              </a:r>
              <a:r>
                <a:rPr kumimoji="0" lang="pl-PL" altLang="pl-PL" sz="6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 </a:t>
              </a:r>
              <a:r>
                <a:rPr kumimoji="0" lang="pl-PL" altLang="pl-PL" sz="600" i="0" u="none" strike="noStrike" cap="none" normalizeH="0" baseline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Bałtyk</a:t>
              </a:r>
              <a:endParaRPr kumimoji="0" lang="pl-PL" altLang="pl-PL" sz="18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48" name="Rectangle 124">
              <a:extLst>
                <a:ext uri="{FF2B5EF4-FFF2-40B4-BE49-F238E27FC236}">
                  <a16:creationId xmlns:a16="http://schemas.microsoft.com/office/drawing/2014/main" id="{8537A87D-03C9-4D2E-9CA9-B252C34AC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7852" y="577234"/>
              <a:ext cx="51616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600" i="0" u="none" strike="noStrike" cap="none" normalizeH="0" baseline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Czechy-Polska</a:t>
              </a:r>
              <a:endParaRPr kumimoji="0" lang="pl-PL" altLang="pl-PL" sz="18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49" name="Rectangle 125">
              <a:extLst>
                <a:ext uri="{FF2B5EF4-FFF2-40B4-BE49-F238E27FC236}">
                  <a16:creationId xmlns:a16="http://schemas.microsoft.com/office/drawing/2014/main" id="{90BD1C39-ED03-44A5-B3B9-8A92A098D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7852" y="698228"/>
              <a:ext cx="56906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600" i="0" u="none" strike="noStrike" cap="none" normalizeH="0" baseline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Polska-Słowacja</a:t>
              </a:r>
              <a:endParaRPr kumimoji="0" lang="pl-PL" altLang="pl-PL" sz="18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0" name="Rectangle 126">
              <a:extLst>
                <a:ext uri="{FF2B5EF4-FFF2-40B4-BE49-F238E27FC236}">
                  <a16:creationId xmlns:a16="http://schemas.microsoft.com/office/drawing/2014/main" id="{31AB1C9F-DEC2-40F6-9A61-A095BD7D7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7852" y="813096"/>
              <a:ext cx="52578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600" i="0" u="none" strike="noStrike" cap="none" normalizeH="0" baseline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Polska-Ukraina</a:t>
              </a:r>
              <a:endParaRPr kumimoji="0" lang="pl-PL" altLang="pl-PL" sz="18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1" name="Rectangle 127">
              <a:extLst>
                <a:ext uri="{FF2B5EF4-FFF2-40B4-BE49-F238E27FC236}">
                  <a16:creationId xmlns:a16="http://schemas.microsoft.com/office/drawing/2014/main" id="{92D9D2CD-3D29-4F75-B881-133E4D2E8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7852" y="926432"/>
              <a:ext cx="43922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600" i="0" u="none" strike="noStrike" cap="none" normalizeH="0" baseline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Litwa-Polska</a:t>
              </a:r>
              <a:endParaRPr kumimoji="0" lang="pl-PL" altLang="pl-PL" sz="18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2" name="Rectangle 128">
              <a:extLst>
                <a:ext uri="{FF2B5EF4-FFF2-40B4-BE49-F238E27FC236}">
                  <a16:creationId xmlns:a16="http://schemas.microsoft.com/office/drawing/2014/main" id="{20BB63F5-352F-46CE-9185-940E9F9A0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7852" y="1047426"/>
              <a:ext cx="132087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600" i="0" u="none" strike="noStrike" cap="none" normalizeH="0" baseline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obszar należący do dwóch programów</a:t>
              </a:r>
              <a:endParaRPr kumimoji="0" lang="pl-PL" altLang="pl-PL" sz="18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155" name="pole tekstowe 154">
            <a:extLst>
              <a:ext uri="{FF2B5EF4-FFF2-40B4-BE49-F238E27FC236}">
                <a16:creationId xmlns:a16="http://schemas.microsoft.com/office/drawing/2014/main" id="{271EA535-C72D-4AD5-9344-2BD69BE1C05A}"/>
              </a:ext>
            </a:extLst>
          </p:cNvPr>
          <p:cNvSpPr txBox="1"/>
          <p:nvPr/>
        </p:nvSpPr>
        <p:spPr>
          <a:xfrm>
            <a:off x="38811" y="-115516"/>
            <a:ext cx="12029141" cy="764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pl-PL" sz="2800" b="1" spc="-99" dirty="0">
                <a:solidFill>
                  <a:schemeClr val="accent1"/>
                </a:solidFill>
                <a:latin typeface="Aileron Ultra-Bold" panose="020B0604020202020204" charset="-18"/>
              </a:rPr>
              <a:t>Liczba projektów w programach transgranicznych 2021-2027</a:t>
            </a:r>
            <a:endParaRPr lang="en-US" sz="2800" b="1" spc="-99" dirty="0">
              <a:solidFill>
                <a:schemeClr val="accent1"/>
              </a:solidFill>
              <a:latin typeface="Aileron Ultra-Bold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5797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>
            <a:extLst>
              <a:ext uri="{FF2B5EF4-FFF2-40B4-BE49-F238E27FC236}">
                <a16:creationId xmlns:a16="http://schemas.microsoft.com/office/drawing/2014/main" id="{4FA78EB8-73D9-42F2-AAC5-9F5C150B9E9F}"/>
              </a:ext>
            </a:extLst>
          </p:cNvPr>
          <p:cNvGrpSpPr/>
          <p:nvPr/>
        </p:nvGrpSpPr>
        <p:grpSpPr>
          <a:xfrm>
            <a:off x="1908086" y="442457"/>
            <a:ext cx="7996597" cy="3636575"/>
            <a:chOff x="1570030" y="396571"/>
            <a:chExt cx="9069274" cy="4467209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8BF85752-7AFF-49AF-8341-27B17E33737C}"/>
                </a:ext>
              </a:extLst>
            </p:cNvPr>
            <p:cNvGrpSpPr/>
            <p:nvPr/>
          </p:nvGrpSpPr>
          <p:grpSpPr>
            <a:xfrm>
              <a:off x="1570030" y="396571"/>
              <a:ext cx="4237028" cy="4467209"/>
              <a:chOff x="703296" y="396571"/>
              <a:chExt cx="4237028" cy="4467209"/>
            </a:xfrm>
          </p:grpSpPr>
          <p:sp>
            <p:nvSpPr>
              <p:cNvPr id="4" name="Tytuł 4">
                <a:extLst>
                  <a:ext uri="{FF2B5EF4-FFF2-40B4-BE49-F238E27FC236}">
                    <a16:creationId xmlns:a16="http://schemas.microsoft.com/office/drawing/2014/main" id="{E31A7506-B951-40D3-9E55-55A4A35388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3296" y="396571"/>
                <a:ext cx="4237028" cy="48238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endParaRPr lang="pl-PL" sz="1600" b="1" dirty="0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8" name="Symbol zastępczy zawartości 8">
                <a:extLst>
                  <a:ext uri="{FF2B5EF4-FFF2-40B4-BE49-F238E27FC236}">
                    <a16:creationId xmlns:a16="http://schemas.microsoft.com/office/drawing/2014/main" id="{80E985B1-6361-44C4-B8A3-087D62358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3057" y="1683625"/>
                <a:ext cx="2690357" cy="3180155"/>
              </a:xfrm>
              <a:prstGeom prst="rect">
                <a:avLst/>
              </a:prstGeom>
            </p:spPr>
          </p:pic>
        </p:grpSp>
        <p:grpSp>
          <p:nvGrpSpPr>
            <p:cNvPr id="16" name="Grupa 15">
              <a:extLst>
                <a:ext uri="{FF2B5EF4-FFF2-40B4-BE49-F238E27FC236}">
                  <a16:creationId xmlns:a16="http://schemas.microsoft.com/office/drawing/2014/main" id="{C0ACE853-E753-4781-88C3-BF2C4E854BD5}"/>
                </a:ext>
              </a:extLst>
            </p:cNvPr>
            <p:cNvGrpSpPr/>
            <p:nvPr/>
          </p:nvGrpSpPr>
          <p:grpSpPr>
            <a:xfrm>
              <a:off x="6769862" y="396571"/>
              <a:ext cx="3869442" cy="4467209"/>
              <a:chOff x="6769862" y="396571"/>
              <a:chExt cx="3869442" cy="4467209"/>
            </a:xfrm>
          </p:grpSpPr>
          <p:pic>
            <p:nvPicPr>
              <p:cNvPr id="9" name="Symbol zastępczy zawartości 6">
                <a:extLst>
                  <a:ext uri="{FF2B5EF4-FFF2-40B4-BE49-F238E27FC236}">
                    <a16:creationId xmlns:a16="http://schemas.microsoft.com/office/drawing/2014/main" id="{A6EA8BAB-BAB3-4EA4-B83C-A17B48ABC3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7000"/>
                        </a14:imgEffect>
                        <a14:imgEffect>
                          <a14:brightnessContrast contrast="3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39" t="5610" r="8151" b="9157"/>
              <a:stretch/>
            </p:blipFill>
            <p:spPr>
              <a:xfrm>
                <a:off x="6769862" y="1686782"/>
                <a:ext cx="3179660" cy="3176998"/>
              </a:xfrm>
              <a:prstGeom prst="rect">
                <a:avLst/>
              </a:prstGeom>
              <a:effectLst/>
            </p:spPr>
          </p:pic>
          <p:sp>
            <p:nvSpPr>
              <p:cNvPr id="15" name="Tytuł 4">
                <a:extLst>
                  <a:ext uri="{FF2B5EF4-FFF2-40B4-BE49-F238E27FC236}">
                    <a16:creationId xmlns:a16="http://schemas.microsoft.com/office/drawing/2014/main" id="{5FF9DF31-C5BC-4E78-8472-95539AC074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2380" y="396571"/>
                <a:ext cx="3806924" cy="48238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endParaRPr lang="pl-PL" sz="1600" b="1" dirty="0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504F29F6-6C19-41DD-A96A-304B352C3ADC}"/>
              </a:ext>
            </a:extLst>
          </p:cNvPr>
          <p:cNvCxnSpPr>
            <a:cxnSpLocks/>
          </p:cNvCxnSpPr>
          <p:nvPr/>
        </p:nvCxnSpPr>
        <p:spPr>
          <a:xfrm flipH="1" flipV="1">
            <a:off x="1968662" y="2544572"/>
            <a:ext cx="1095206" cy="612648"/>
          </a:xfrm>
          <a:prstGeom prst="line">
            <a:avLst/>
          </a:prstGeom>
          <a:ln w="19050">
            <a:solidFill>
              <a:srgbClr val="6FB52A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Prostokąt 5">
            <a:extLst>
              <a:ext uri="{FF2B5EF4-FFF2-40B4-BE49-F238E27FC236}">
                <a16:creationId xmlns:a16="http://schemas.microsoft.com/office/drawing/2014/main" id="{1620AF07-925B-4D99-AA8D-F334EA7B4373}"/>
              </a:ext>
            </a:extLst>
          </p:cNvPr>
          <p:cNvSpPr/>
          <p:nvPr/>
        </p:nvSpPr>
        <p:spPr>
          <a:xfrm>
            <a:off x="287317" y="1405209"/>
            <a:ext cx="1823969" cy="1752011"/>
          </a:xfrm>
          <a:prstGeom prst="rect">
            <a:avLst/>
          </a:prstGeom>
          <a:solidFill>
            <a:srgbClr val="6FB62A"/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400" b="1" dirty="0">
                <a:solidFill>
                  <a:schemeClr val="bg1"/>
                </a:solidFill>
              </a:rPr>
              <a:t>Region Morza Bałtyckiego</a:t>
            </a:r>
          </a:p>
          <a:p>
            <a:r>
              <a:rPr lang="pl-PL" sz="1400" u="sng" dirty="0">
                <a:solidFill>
                  <a:schemeClr val="bg1"/>
                </a:solidFill>
              </a:rPr>
              <a:t>85 zatwierdzonych </a:t>
            </a:r>
            <a:r>
              <a:rPr lang="pl-PL" sz="1400" dirty="0">
                <a:solidFill>
                  <a:schemeClr val="bg1"/>
                </a:solidFill>
              </a:rPr>
              <a:t>projektów</a:t>
            </a:r>
          </a:p>
          <a:p>
            <a:r>
              <a:rPr lang="pl-PL" sz="1400" dirty="0">
                <a:solidFill>
                  <a:schemeClr val="bg1"/>
                </a:solidFill>
              </a:rPr>
              <a:t>114 zaangażowanych polskich partnerów</a:t>
            </a:r>
          </a:p>
          <a:p>
            <a:r>
              <a:rPr lang="pl-PL" sz="1400" dirty="0">
                <a:solidFill>
                  <a:schemeClr val="bg1"/>
                </a:solidFill>
              </a:rPr>
              <a:t>9 partnerów wiodących z Polski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64A4390C-BB9A-4D7E-8A01-709CBE9BB74B}"/>
              </a:ext>
            </a:extLst>
          </p:cNvPr>
          <p:cNvCxnSpPr>
            <a:cxnSpLocks/>
          </p:cNvCxnSpPr>
          <p:nvPr/>
        </p:nvCxnSpPr>
        <p:spPr>
          <a:xfrm flipV="1">
            <a:off x="8860004" y="2459432"/>
            <a:ext cx="660325" cy="401379"/>
          </a:xfrm>
          <a:prstGeom prst="line">
            <a:avLst/>
          </a:prstGeom>
          <a:ln w="19050">
            <a:solidFill>
              <a:srgbClr val="67A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>
            <a:extLst>
              <a:ext uri="{FF2B5EF4-FFF2-40B4-BE49-F238E27FC236}">
                <a16:creationId xmlns:a16="http://schemas.microsoft.com/office/drawing/2014/main" id="{0A3000C3-43DE-4066-916E-D25BCF8D8578}"/>
              </a:ext>
            </a:extLst>
          </p:cNvPr>
          <p:cNvSpPr/>
          <p:nvPr/>
        </p:nvSpPr>
        <p:spPr>
          <a:xfrm>
            <a:off x="9520329" y="1415031"/>
            <a:ext cx="2040097" cy="1977853"/>
          </a:xfrm>
          <a:prstGeom prst="rect">
            <a:avLst/>
          </a:prstGeom>
          <a:solidFill>
            <a:srgbClr val="67A0C0"/>
          </a:solidFill>
          <a:ln w="19050">
            <a:solidFill>
              <a:srgbClr val="67A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400" b="1" dirty="0">
                <a:solidFill>
                  <a:schemeClr val="bg1"/>
                </a:solidFill>
              </a:rPr>
              <a:t>Europa Środkowa</a:t>
            </a:r>
          </a:p>
          <a:p>
            <a:r>
              <a:rPr lang="pl-PL" sz="1400" u="sng" dirty="0">
                <a:solidFill>
                  <a:schemeClr val="bg1"/>
                </a:solidFill>
              </a:rPr>
              <a:t>53 zatwierdzone </a:t>
            </a:r>
            <a:r>
              <a:rPr lang="pl-PL" sz="1400" dirty="0">
                <a:solidFill>
                  <a:schemeClr val="bg1"/>
                </a:solidFill>
              </a:rPr>
              <a:t>projekty</a:t>
            </a:r>
          </a:p>
          <a:p>
            <a:r>
              <a:rPr lang="pl-PL" sz="1400" dirty="0">
                <a:solidFill>
                  <a:schemeClr val="bg1"/>
                </a:solidFill>
              </a:rPr>
              <a:t>210 projektów w trakcie oceny</a:t>
            </a:r>
          </a:p>
          <a:p>
            <a:r>
              <a:rPr lang="pl-PL" sz="1400" dirty="0">
                <a:solidFill>
                  <a:schemeClr val="bg1"/>
                </a:solidFill>
              </a:rPr>
              <a:t>66 zaangażowanych polskich partnerów</a:t>
            </a:r>
          </a:p>
          <a:p>
            <a:r>
              <a:rPr lang="pl-PL" sz="1400" dirty="0">
                <a:solidFill>
                  <a:schemeClr val="bg1"/>
                </a:solidFill>
              </a:rPr>
              <a:t>6 partnerów wiodących z Polski</a:t>
            </a:r>
          </a:p>
          <a:p>
            <a:r>
              <a:rPr lang="pl-PL" sz="1400" dirty="0">
                <a:solidFill>
                  <a:schemeClr val="bg1"/>
                </a:solidFill>
              </a:rPr>
              <a:t>KM: początek 2024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5D516A8E-426B-413A-B96B-CB548791FFB8}"/>
              </a:ext>
            </a:extLst>
          </p:cNvPr>
          <p:cNvSpPr/>
          <p:nvPr/>
        </p:nvSpPr>
        <p:spPr>
          <a:xfrm>
            <a:off x="7719722" y="4602978"/>
            <a:ext cx="2040097" cy="1977853"/>
          </a:xfrm>
          <a:prstGeom prst="rect">
            <a:avLst/>
          </a:prstGeom>
          <a:solidFill>
            <a:srgbClr val="C4D8A7"/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400" b="1" dirty="0">
                <a:solidFill>
                  <a:schemeClr val="bg1"/>
                </a:solidFill>
              </a:rPr>
              <a:t>Interreg Europa</a:t>
            </a:r>
          </a:p>
          <a:p>
            <a:r>
              <a:rPr lang="pl-PL" sz="1400" u="sng" dirty="0">
                <a:solidFill>
                  <a:schemeClr val="bg1"/>
                </a:solidFill>
              </a:rPr>
              <a:t>72 zatwierdzone </a:t>
            </a:r>
            <a:r>
              <a:rPr lang="pl-PL" sz="1400" dirty="0">
                <a:solidFill>
                  <a:schemeClr val="bg1"/>
                </a:solidFill>
              </a:rPr>
              <a:t>projekty</a:t>
            </a:r>
          </a:p>
          <a:p>
            <a:r>
              <a:rPr lang="pl-PL" sz="1400" dirty="0">
                <a:solidFill>
                  <a:schemeClr val="bg1"/>
                </a:solidFill>
              </a:rPr>
              <a:t>145 projektów w trakcie oceny</a:t>
            </a:r>
          </a:p>
          <a:p>
            <a:r>
              <a:rPr lang="pl-PL" sz="1400" dirty="0">
                <a:solidFill>
                  <a:schemeClr val="bg1"/>
                </a:solidFill>
              </a:rPr>
              <a:t>38 zaangażowanych polskich partnerów</a:t>
            </a:r>
          </a:p>
          <a:p>
            <a:r>
              <a:rPr lang="pl-PL" sz="1400" dirty="0">
                <a:solidFill>
                  <a:schemeClr val="bg1"/>
                </a:solidFill>
              </a:rPr>
              <a:t>3 partnerów wiodących z Polski</a:t>
            </a:r>
          </a:p>
          <a:p>
            <a:r>
              <a:rPr lang="pl-PL" sz="1400" dirty="0">
                <a:solidFill>
                  <a:schemeClr val="bg1"/>
                </a:solidFill>
              </a:rPr>
              <a:t>KM: grudzień 2023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5C4B598A-48FC-43DD-8B62-9E19D930983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5872156" y="5141192"/>
            <a:ext cx="1847566" cy="450713"/>
          </a:xfrm>
          <a:prstGeom prst="line">
            <a:avLst/>
          </a:prstGeom>
          <a:ln>
            <a:solidFill>
              <a:srgbClr val="C4D8A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70B05A5-C431-4259-AFFE-83D8C5212E46}"/>
              </a:ext>
            </a:extLst>
          </p:cNvPr>
          <p:cNvSpPr txBox="1"/>
          <p:nvPr/>
        </p:nvSpPr>
        <p:spPr>
          <a:xfrm>
            <a:off x="1503623" y="277169"/>
            <a:ext cx="8946665" cy="972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493"/>
              </a:lnSpc>
            </a:pPr>
            <a:r>
              <a:rPr lang="pl-PL" sz="2800" b="1" spc="79" dirty="0">
                <a:solidFill>
                  <a:schemeClr val="accent1"/>
                </a:solidFill>
                <a:latin typeface="Aileron Ultra-Bold" panose="020B0604020202020204" charset="-18"/>
              </a:rPr>
              <a:t>Liczba projektów w programach transnarodowych </a:t>
            </a:r>
          </a:p>
          <a:p>
            <a:pPr algn="ctr">
              <a:lnSpc>
                <a:spcPts val="3493"/>
              </a:lnSpc>
            </a:pPr>
            <a:r>
              <a:rPr lang="pl-PL" sz="2800" b="1" spc="79" dirty="0">
                <a:solidFill>
                  <a:schemeClr val="accent1"/>
                </a:solidFill>
                <a:latin typeface="Aileron Ultra-Bold" panose="020B0604020202020204" charset="-18"/>
              </a:rPr>
              <a:t>i międzyregionalnym 2021-2027</a:t>
            </a:r>
            <a:endParaRPr lang="en-US" sz="2800" b="1" spc="79" dirty="0">
              <a:solidFill>
                <a:schemeClr val="accent1"/>
              </a:solidFill>
              <a:latin typeface="Aileron Ultra-Bold" panose="020B0604020202020204" charset="-18"/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0CCDB917-4EDD-451B-BA3E-202DD4C43B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2"/>
          <a:stretch/>
        </p:blipFill>
        <p:spPr>
          <a:xfrm>
            <a:off x="4536335" y="4452050"/>
            <a:ext cx="2261629" cy="202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5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7BC9AC31-1854-40C6-9490-55CA7179BC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420913"/>
              </p:ext>
            </p:extLst>
          </p:nvPr>
        </p:nvGraphicFramePr>
        <p:xfrm>
          <a:off x="-564253" y="1591396"/>
          <a:ext cx="5421387" cy="367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AA39364A-7CD2-4F00-995E-1EE38346C3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8854558"/>
              </p:ext>
            </p:extLst>
          </p:nvPr>
        </p:nvGraphicFramePr>
        <p:xfrm>
          <a:off x="3485536" y="1512737"/>
          <a:ext cx="4572000" cy="367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989A741B-28D0-4F7E-B6FA-5178C03E22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901885"/>
              </p:ext>
            </p:extLst>
          </p:nvPr>
        </p:nvGraphicFramePr>
        <p:xfrm>
          <a:off x="7148051" y="1591395"/>
          <a:ext cx="5220930" cy="3491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E662B8FC-F5B8-47FA-9268-B1C05886014F}"/>
              </a:ext>
            </a:extLst>
          </p:cNvPr>
          <p:cNvSpPr txBox="1"/>
          <p:nvPr/>
        </p:nvSpPr>
        <p:spPr>
          <a:xfrm>
            <a:off x="6844554" y="1533591"/>
            <a:ext cx="6464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/>
              <a:t>Brandenburgia-Polska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9B69900-3081-434E-81A2-A593DD4B31DE}"/>
              </a:ext>
            </a:extLst>
          </p:cNvPr>
          <p:cNvSpPr txBox="1"/>
          <p:nvPr/>
        </p:nvSpPr>
        <p:spPr>
          <a:xfrm>
            <a:off x="4130451" y="1348926"/>
            <a:ext cx="37442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 err="1"/>
              <a:t>MekleMburgia</a:t>
            </a:r>
            <a:r>
              <a:rPr lang="pl-PL" sz="2400" dirty="0"/>
              <a:t>/</a:t>
            </a:r>
          </a:p>
          <a:p>
            <a:pPr algn="ctr" rtl="0">
              <a:defRPr sz="1862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/>
              <a:t>Brandenburgia- Polska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858C1FD-D09E-4CA9-B3C7-A6075D914C50}"/>
              </a:ext>
            </a:extLst>
          </p:cNvPr>
          <p:cNvSpPr txBox="1"/>
          <p:nvPr/>
        </p:nvSpPr>
        <p:spPr>
          <a:xfrm>
            <a:off x="386167" y="1533591"/>
            <a:ext cx="3744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/>
              <a:t>Polska-</a:t>
            </a:r>
            <a:r>
              <a:rPr lang="pl-PL" sz="2400" dirty="0" err="1"/>
              <a:t>saksonia</a:t>
            </a:r>
            <a:endParaRPr lang="pl-PL" sz="24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4DF304D-BC79-4ED7-870F-8B28240E69E1}"/>
              </a:ext>
            </a:extLst>
          </p:cNvPr>
          <p:cNvSpPr txBox="1"/>
          <p:nvPr/>
        </p:nvSpPr>
        <p:spPr>
          <a:xfrm>
            <a:off x="1435509" y="3202321"/>
            <a:ext cx="14813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accent1"/>
                </a:solidFill>
              </a:rPr>
              <a:t>19,94 m </a:t>
            </a:r>
            <a:r>
              <a:rPr lang="en-US" sz="2400" b="1" dirty="0">
                <a:solidFill>
                  <a:schemeClr val="accent1"/>
                </a:solidFill>
              </a:rPr>
              <a:t>€</a:t>
            </a:r>
            <a:endParaRPr lang="pl-PL" sz="2400" b="1" dirty="0">
              <a:solidFill>
                <a:schemeClr val="accent1"/>
              </a:solidFill>
            </a:endParaRPr>
          </a:p>
          <a:p>
            <a:pPr algn="ctr"/>
            <a:r>
              <a:rPr lang="pl-PL" sz="2400" b="1" dirty="0">
                <a:solidFill>
                  <a:schemeClr val="accent1"/>
                </a:solidFill>
              </a:rPr>
              <a:t>33,08%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ACCA53-FD28-46A0-B385-4A07081BDC5B}"/>
              </a:ext>
            </a:extLst>
          </p:cNvPr>
          <p:cNvSpPr txBox="1"/>
          <p:nvPr/>
        </p:nvSpPr>
        <p:spPr>
          <a:xfrm>
            <a:off x="5193763" y="3202320"/>
            <a:ext cx="14813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accent1"/>
                </a:solidFill>
              </a:rPr>
              <a:t>50,5 m </a:t>
            </a:r>
            <a:r>
              <a:rPr lang="en-US" sz="2400" b="1" dirty="0">
                <a:solidFill>
                  <a:schemeClr val="accent1"/>
                </a:solidFill>
              </a:rPr>
              <a:t>€</a:t>
            </a:r>
            <a:endParaRPr lang="pl-PL" sz="2400" b="1" dirty="0">
              <a:solidFill>
                <a:schemeClr val="accent1"/>
              </a:solidFill>
            </a:endParaRPr>
          </a:p>
          <a:p>
            <a:pPr algn="ctr"/>
            <a:r>
              <a:rPr lang="pl-PL" sz="2400" b="1" dirty="0">
                <a:solidFill>
                  <a:schemeClr val="accent1"/>
                </a:solidFill>
              </a:rPr>
              <a:t>40,56%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B5E5931-4817-48D8-9993-54B587DD28BB}"/>
              </a:ext>
            </a:extLst>
          </p:cNvPr>
          <p:cNvSpPr txBox="1"/>
          <p:nvPr/>
        </p:nvSpPr>
        <p:spPr>
          <a:xfrm>
            <a:off x="1278683" y="141861"/>
            <a:ext cx="96346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spc="-99" dirty="0">
                <a:solidFill>
                  <a:schemeClr val="accent1"/>
                </a:solidFill>
                <a:latin typeface="Aileron Ultra-Bold" panose="020B0604020202020204" charset="-18"/>
              </a:rPr>
              <a:t>Tematyka złożonych projektów i wielkość wnioskowanego dofinansowania w programach transgranicznych 2021-2027</a:t>
            </a:r>
            <a:endParaRPr lang="en-US" sz="3200" b="1" spc="-99" dirty="0">
              <a:solidFill>
                <a:schemeClr val="accent1"/>
              </a:solidFill>
              <a:latin typeface="Aileron Ultra-Bold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39312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C15BFECC-E2EA-4A95-AC63-1059B048B1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055076"/>
              </p:ext>
            </p:extLst>
          </p:nvPr>
        </p:nvGraphicFramePr>
        <p:xfrm>
          <a:off x="667356" y="827825"/>
          <a:ext cx="5870315" cy="3255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6783D141-83EE-4A2B-A42C-B4942004FD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403247"/>
              </p:ext>
            </p:extLst>
          </p:nvPr>
        </p:nvGraphicFramePr>
        <p:xfrm>
          <a:off x="6096000" y="846064"/>
          <a:ext cx="5600427" cy="3255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C8607FBC-12B8-43B6-8B5A-DB22DC30E3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625821"/>
              </p:ext>
            </p:extLst>
          </p:nvPr>
        </p:nvGraphicFramePr>
        <p:xfrm>
          <a:off x="6175549" y="3812749"/>
          <a:ext cx="5438623" cy="3255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BEFD4193-225C-47AE-B1D6-69F6D0D1B0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49855"/>
              </p:ext>
            </p:extLst>
          </p:nvPr>
        </p:nvGraphicFramePr>
        <p:xfrm>
          <a:off x="876654" y="3812749"/>
          <a:ext cx="5438623" cy="3255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FFD34590-D18F-493E-A06F-0F7434CAAE88}"/>
              </a:ext>
            </a:extLst>
          </p:cNvPr>
          <p:cNvSpPr txBox="1"/>
          <p:nvPr/>
        </p:nvSpPr>
        <p:spPr>
          <a:xfrm>
            <a:off x="-58295" y="1726326"/>
            <a:ext cx="24922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/>
              <a:t>Polska-</a:t>
            </a:r>
          </a:p>
          <a:p>
            <a:pPr algn="ctr" rtl="0">
              <a:defRPr sz="1862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 err="1"/>
              <a:t>ukraina</a:t>
            </a:r>
            <a:endParaRPr lang="pl-PL" sz="24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DC4A4F8-B897-44B8-B674-45E5AEC6FFE3}"/>
              </a:ext>
            </a:extLst>
          </p:cNvPr>
          <p:cNvSpPr txBox="1"/>
          <p:nvPr/>
        </p:nvSpPr>
        <p:spPr>
          <a:xfrm>
            <a:off x="4796256" y="1726328"/>
            <a:ext cx="35159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/>
              <a:t>Polska-</a:t>
            </a:r>
          </a:p>
          <a:p>
            <a:pPr algn="ctr" rtl="0">
              <a:defRPr sz="1862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 err="1"/>
              <a:t>słowacja</a:t>
            </a:r>
            <a:endParaRPr lang="pl-PL" sz="24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4B84FBB-11EC-4E86-A6A5-09FA7CA247AF}"/>
              </a:ext>
            </a:extLst>
          </p:cNvPr>
          <p:cNvSpPr txBox="1"/>
          <p:nvPr/>
        </p:nvSpPr>
        <p:spPr>
          <a:xfrm>
            <a:off x="-570160" y="4898277"/>
            <a:ext cx="35159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/>
              <a:t>Czechy-</a:t>
            </a:r>
          </a:p>
          <a:p>
            <a:pPr algn="ctr" rtl="0">
              <a:defRPr sz="1862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/>
              <a:t>Polska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AEAE9A-3FFB-4641-85B0-3C3F71C0ED28}"/>
              </a:ext>
            </a:extLst>
          </p:cNvPr>
          <p:cNvSpPr txBox="1"/>
          <p:nvPr/>
        </p:nvSpPr>
        <p:spPr>
          <a:xfrm>
            <a:off x="4822062" y="4898277"/>
            <a:ext cx="35159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 err="1"/>
              <a:t>litwa</a:t>
            </a:r>
            <a:r>
              <a:rPr lang="pl-PL" sz="2400" dirty="0"/>
              <a:t>-</a:t>
            </a:r>
          </a:p>
          <a:p>
            <a:pPr algn="ctr" rtl="0">
              <a:defRPr sz="1862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/>
              <a:t>Polska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BB3BB90-071B-4BA8-BF6A-6863F469CC72}"/>
              </a:ext>
            </a:extLst>
          </p:cNvPr>
          <p:cNvSpPr txBox="1"/>
          <p:nvPr/>
        </p:nvSpPr>
        <p:spPr>
          <a:xfrm>
            <a:off x="2840111" y="2141824"/>
            <a:ext cx="14813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accent1"/>
                </a:solidFill>
              </a:rPr>
              <a:t>453,2 m </a:t>
            </a:r>
            <a:r>
              <a:rPr lang="en-US" sz="2400" b="1" dirty="0">
                <a:solidFill>
                  <a:schemeClr val="accent1"/>
                </a:solidFill>
              </a:rPr>
              <a:t>€</a:t>
            </a:r>
            <a:endParaRPr lang="pl-PL" sz="2400" b="1" dirty="0">
              <a:solidFill>
                <a:schemeClr val="accent1"/>
              </a:solidFill>
            </a:endParaRPr>
          </a:p>
          <a:p>
            <a:pPr algn="ctr"/>
            <a:r>
              <a:rPr lang="pl-PL" sz="2400" b="1" dirty="0">
                <a:solidFill>
                  <a:schemeClr val="accent1"/>
                </a:solidFill>
              </a:rPr>
              <a:t>242%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BA4152D-E8F4-4E23-912C-D3EA6CD78DD6}"/>
              </a:ext>
            </a:extLst>
          </p:cNvPr>
          <p:cNvSpPr txBox="1"/>
          <p:nvPr/>
        </p:nvSpPr>
        <p:spPr>
          <a:xfrm>
            <a:off x="8154207" y="5024986"/>
            <a:ext cx="14813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accent1"/>
                </a:solidFill>
              </a:rPr>
              <a:t>78,5 m </a:t>
            </a:r>
            <a:r>
              <a:rPr lang="en-US" sz="2400" b="1" dirty="0">
                <a:solidFill>
                  <a:schemeClr val="accent1"/>
                </a:solidFill>
              </a:rPr>
              <a:t>€</a:t>
            </a:r>
            <a:endParaRPr lang="pl-PL" sz="2400" b="1" dirty="0">
              <a:solidFill>
                <a:schemeClr val="accent1"/>
              </a:solidFill>
            </a:endParaRPr>
          </a:p>
          <a:p>
            <a:pPr algn="ctr"/>
            <a:r>
              <a:rPr lang="pl-PL" sz="2400" b="1" dirty="0">
                <a:solidFill>
                  <a:schemeClr val="accent1"/>
                </a:solidFill>
              </a:rPr>
              <a:t>165%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B881D3C-40E6-43D9-B647-BEAC468D696D}"/>
              </a:ext>
            </a:extLst>
          </p:cNvPr>
          <p:cNvSpPr txBox="1"/>
          <p:nvPr/>
        </p:nvSpPr>
        <p:spPr>
          <a:xfrm>
            <a:off x="8154207" y="2076913"/>
            <a:ext cx="14813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accent1"/>
                </a:solidFill>
              </a:rPr>
              <a:t>62,89 m </a:t>
            </a:r>
            <a:r>
              <a:rPr lang="en-US" sz="2400" b="1" dirty="0">
                <a:solidFill>
                  <a:schemeClr val="accent1"/>
                </a:solidFill>
              </a:rPr>
              <a:t>€</a:t>
            </a:r>
            <a:endParaRPr lang="pl-PL" sz="2400" b="1" dirty="0">
              <a:solidFill>
                <a:schemeClr val="accent1"/>
              </a:solidFill>
            </a:endParaRPr>
          </a:p>
          <a:p>
            <a:pPr algn="ctr"/>
            <a:r>
              <a:rPr lang="pl-PL" sz="2400" b="1" dirty="0">
                <a:solidFill>
                  <a:schemeClr val="accent1"/>
                </a:solidFill>
              </a:rPr>
              <a:t>48,45%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B085A47-1D9C-4EF7-9913-00DFCAB9E2B2}"/>
              </a:ext>
            </a:extLst>
          </p:cNvPr>
          <p:cNvSpPr txBox="1"/>
          <p:nvPr/>
        </p:nvSpPr>
        <p:spPr>
          <a:xfrm>
            <a:off x="1187838" y="159770"/>
            <a:ext cx="96346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spc="-99" dirty="0">
                <a:solidFill>
                  <a:schemeClr val="accent1"/>
                </a:solidFill>
                <a:latin typeface="Aileron Ultra-Bold" panose="020B0604020202020204" charset="-18"/>
              </a:rPr>
              <a:t>Tematyka złożonych projektów i wielkość wnioskowanego dofinansowania w programach transgranicznych 2021-2027</a:t>
            </a:r>
            <a:endParaRPr lang="en-US" sz="3200" b="1" spc="-99" dirty="0">
              <a:solidFill>
                <a:schemeClr val="accent1"/>
              </a:solidFill>
              <a:latin typeface="Aileron Ultra-Bold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22275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31" y="2003572"/>
            <a:ext cx="3257952" cy="2241049"/>
            <a:chOff x="0" y="213169"/>
            <a:chExt cx="6515904" cy="4482098"/>
          </a:xfrm>
        </p:grpSpPr>
        <p:sp>
          <p:nvSpPr>
            <p:cNvPr id="3" name="TextBox 3"/>
            <p:cNvSpPr txBox="1"/>
            <p:nvPr/>
          </p:nvSpPr>
          <p:spPr>
            <a:xfrm>
              <a:off x="0" y="213169"/>
              <a:ext cx="6515904" cy="2712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3"/>
                </a:lnSpc>
              </a:pPr>
              <a:r>
                <a:rPr lang="pl-PL" sz="3600" b="1" spc="79" dirty="0">
                  <a:solidFill>
                    <a:schemeClr val="accent1"/>
                  </a:solidFill>
                  <a:latin typeface="Aileron Ultra-Bold" panose="020B0604020202020204" charset="-18"/>
                </a:rPr>
                <a:t>Nabory w trakcie i planowane</a:t>
              </a:r>
              <a:endParaRPr lang="en-US" sz="3600" b="1" spc="79" dirty="0">
                <a:solidFill>
                  <a:schemeClr val="accent1"/>
                </a:solidFill>
                <a:latin typeface="Aileron Ultra-Bold" panose="020B0604020202020204" charset="-18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210005"/>
              <a:ext cx="6515904" cy="485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46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>
            <a:off x="6256745" y="1575466"/>
            <a:ext cx="5364661" cy="819746"/>
          </a:xfrm>
          <a:prstGeom prst="rect">
            <a:avLst/>
          </a:prstGeom>
          <a:solidFill>
            <a:srgbClr val="3EDAD8">
              <a:alpha val="29804"/>
            </a:srgbClr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6" name="AutoShape 6"/>
          <p:cNvSpPr/>
          <p:nvPr/>
        </p:nvSpPr>
        <p:spPr>
          <a:xfrm>
            <a:off x="4124268" y="1566230"/>
            <a:ext cx="5488282" cy="819746"/>
          </a:xfrm>
          <a:prstGeom prst="rect">
            <a:avLst/>
          </a:prstGeom>
          <a:solidFill>
            <a:srgbClr val="3EDAD8"/>
          </a:solidFill>
        </p:spPr>
      </p:sp>
      <p:grpSp>
        <p:nvGrpSpPr>
          <p:cNvPr id="7" name="Group 7"/>
          <p:cNvGrpSpPr/>
          <p:nvPr/>
        </p:nvGrpSpPr>
        <p:grpSpPr>
          <a:xfrm rot="-8100000">
            <a:off x="9318951" y="1666381"/>
            <a:ext cx="580112" cy="579184"/>
            <a:chOff x="0" y="0"/>
            <a:chExt cx="6350000" cy="63398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6233178" y="5113383"/>
            <a:ext cx="5387087" cy="823173"/>
          </a:xfrm>
          <a:prstGeom prst="rect">
            <a:avLst/>
          </a:prstGeom>
          <a:solidFill>
            <a:srgbClr val="13538A">
              <a:alpha val="29804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4124266" y="5113384"/>
            <a:ext cx="5488282" cy="823173"/>
          </a:xfrm>
          <a:prstGeom prst="rect">
            <a:avLst/>
          </a:prstGeom>
          <a:solidFill>
            <a:schemeClr val="accent1"/>
          </a:solidFill>
        </p:spPr>
      </p:sp>
      <p:grpSp>
        <p:nvGrpSpPr>
          <p:cNvPr id="11" name="Group 11"/>
          <p:cNvGrpSpPr/>
          <p:nvPr/>
        </p:nvGrpSpPr>
        <p:grpSpPr>
          <a:xfrm rot="-8100000">
            <a:off x="9316027" y="5235223"/>
            <a:ext cx="582537" cy="581605"/>
            <a:chOff x="0" y="0"/>
            <a:chExt cx="6350000" cy="6339840"/>
          </a:xfrm>
          <a:solidFill>
            <a:schemeClr val="accent1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3" name="Group 13"/>
          <p:cNvGrpSpPr/>
          <p:nvPr/>
        </p:nvGrpSpPr>
        <p:grpSpPr>
          <a:xfrm>
            <a:off x="4182221" y="5135028"/>
            <a:ext cx="814108" cy="758209"/>
            <a:chOff x="0" y="0"/>
            <a:chExt cx="321623" cy="29953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21623" cy="299539"/>
            </a:xfrm>
            <a:custGeom>
              <a:avLst/>
              <a:gdLst/>
              <a:ahLst/>
              <a:cxnLst/>
              <a:rect l="l" t="t" r="r" b="b"/>
              <a:pathLst>
                <a:path w="321623" h="299539">
                  <a:moveTo>
                    <a:pt x="149770" y="0"/>
                  </a:moveTo>
                  <a:lnTo>
                    <a:pt x="171853" y="0"/>
                  </a:lnTo>
                  <a:cubicBezTo>
                    <a:pt x="211575" y="0"/>
                    <a:pt x="249669" y="15779"/>
                    <a:pt x="277756" y="43867"/>
                  </a:cubicBezTo>
                  <a:cubicBezTo>
                    <a:pt x="305844" y="71954"/>
                    <a:pt x="321623" y="110048"/>
                    <a:pt x="321623" y="149770"/>
                  </a:cubicBezTo>
                  <a:lnTo>
                    <a:pt x="321623" y="149770"/>
                  </a:lnTo>
                  <a:cubicBezTo>
                    <a:pt x="321623" y="232485"/>
                    <a:pt x="254569" y="299539"/>
                    <a:pt x="171853" y="299539"/>
                  </a:cubicBezTo>
                  <a:lnTo>
                    <a:pt x="149770" y="299539"/>
                  </a:lnTo>
                  <a:cubicBezTo>
                    <a:pt x="110048" y="299539"/>
                    <a:pt x="71954" y="283760"/>
                    <a:pt x="43867" y="255673"/>
                  </a:cubicBezTo>
                  <a:cubicBezTo>
                    <a:pt x="15779" y="227586"/>
                    <a:pt x="0" y="189491"/>
                    <a:pt x="0" y="149770"/>
                  </a:cubicBezTo>
                  <a:lnTo>
                    <a:pt x="0" y="149770"/>
                  </a:lnTo>
                  <a:cubicBezTo>
                    <a:pt x="0" y="110048"/>
                    <a:pt x="15779" y="71954"/>
                    <a:pt x="43867" y="43867"/>
                  </a:cubicBezTo>
                  <a:cubicBezTo>
                    <a:pt x="71954" y="15779"/>
                    <a:pt x="110048" y="0"/>
                    <a:pt x="14977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45"/>
                </a:lnSpc>
              </a:pPr>
              <a:r>
                <a:rPr lang="en-US" sz="963" spc="48">
                  <a:solidFill>
                    <a:srgbClr val="FFFFFF"/>
                  </a:solidFill>
                  <a:latin typeface="Aileron"/>
                </a:rPr>
                <a:t>31 </a:t>
              </a:r>
            </a:p>
          </p:txBody>
        </p:sp>
      </p:grpSp>
      <p:sp>
        <p:nvSpPr>
          <p:cNvPr id="16" name="AutoShape 16"/>
          <p:cNvSpPr/>
          <p:nvPr/>
        </p:nvSpPr>
        <p:spPr>
          <a:xfrm>
            <a:off x="6233178" y="667187"/>
            <a:ext cx="5387087" cy="823173"/>
          </a:xfrm>
          <a:prstGeom prst="rect">
            <a:avLst/>
          </a:prstGeom>
          <a:solidFill>
            <a:srgbClr val="3EDAD8">
              <a:alpha val="29804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4134745" y="698606"/>
            <a:ext cx="5477805" cy="823173"/>
          </a:xfrm>
          <a:prstGeom prst="rect">
            <a:avLst/>
          </a:prstGeom>
          <a:solidFill>
            <a:srgbClr val="3EDAD8"/>
          </a:solidFill>
        </p:spPr>
      </p:sp>
      <p:grpSp>
        <p:nvGrpSpPr>
          <p:cNvPr id="18" name="Group 18"/>
          <p:cNvGrpSpPr/>
          <p:nvPr/>
        </p:nvGrpSpPr>
        <p:grpSpPr>
          <a:xfrm rot="-8100000">
            <a:off x="9309527" y="807852"/>
            <a:ext cx="582537" cy="581605"/>
            <a:chOff x="0" y="0"/>
            <a:chExt cx="6350000" cy="63398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5400000">
            <a:off x="2984411" y="1344307"/>
            <a:ext cx="1700175" cy="408591"/>
            <a:chOff x="0" y="0"/>
            <a:chExt cx="3400351" cy="81718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400351" cy="817183"/>
            </a:xfrm>
            <a:prstGeom prst="round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58053" b="-158053"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441835" y="110963"/>
              <a:ext cx="2516679" cy="566681"/>
            </a:xfrm>
            <a:prstGeom prst="round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4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FFFFFF"/>
                  </a:solidFill>
                  <a:latin typeface="Aileron Ultra-Bold"/>
                </a:rPr>
                <a:t>W TOKU</a:t>
              </a:r>
            </a:p>
          </p:txBody>
        </p:sp>
      </p:grpSp>
      <p:sp>
        <p:nvSpPr>
          <p:cNvPr id="23" name="AutoShape 23"/>
          <p:cNvSpPr/>
          <p:nvPr/>
        </p:nvSpPr>
        <p:spPr>
          <a:xfrm>
            <a:off x="6256745" y="2443759"/>
            <a:ext cx="5364661" cy="819746"/>
          </a:xfrm>
          <a:prstGeom prst="rect">
            <a:avLst/>
          </a:prstGeom>
          <a:solidFill>
            <a:srgbClr val="13538A">
              <a:alpha val="29804"/>
            </a:srgbClr>
          </a:solidFill>
        </p:spPr>
      </p:sp>
      <p:sp>
        <p:nvSpPr>
          <p:cNvPr id="24" name="AutoShape 24"/>
          <p:cNvSpPr/>
          <p:nvPr/>
        </p:nvSpPr>
        <p:spPr>
          <a:xfrm>
            <a:off x="4124267" y="2444548"/>
            <a:ext cx="5488282" cy="819746"/>
          </a:xfrm>
          <a:prstGeom prst="rect">
            <a:avLst/>
          </a:prstGeom>
          <a:solidFill>
            <a:schemeClr val="accent1"/>
          </a:solidFill>
        </p:spPr>
      </p:sp>
      <p:grpSp>
        <p:nvGrpSpPr>
          <p:cNvPr id="25" name="Group 25"/>
          <p:cNvGrpSpPr/>
          <p:nvPr/>
        </p:nvGrpSpPr>
        <p:grpSpPr>
          <a:xfrm rot="-8100000">
            <a:off x="9318952" y="2564339"/>
            <a:ext cx="580112" cy="579184"/>
            <a:chOff x="0" y="0"/>
            <a:chExt cx="6350000" cy="6339840"/>
          </a:xfrm>
          <a:solidFill>
            <a:schemeClr val="accent1"/>
          </a:solidFill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7" name="Group 27"/>
          <p:cNvGrpSpPr/>
          <p:nvPr/>
        </p:nvGrpSpPr>
        <p:grpSpPr>
          <a:xfrm>
            <a:off x="4189803" y="2475317"/>
            <a:ext cx="814108" cy="758209"/>
            <a:chOff x="0" y="0"/>
            <a:chExt cx="321623" cy="29953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21623" cy="299539"/>
            </a:xfrm>
            <a:custGeom>
              <a:avLst/>
              <a:gdLst/>
              <a:ahLst/>
              <a:cxnLst/>
              <a:rect l="l" t="t" r="r" b="b"/>
              <a:pathLst>
                <a:path w="321623" h="299539">
                  <a:moveTo>
                    <a:pt x="149770" y="0"/>
                  </a:moveTo>
                  <a:lnTo>
                    <a:pt x="171853" y="0"/>
                  </a:lnTo>
                  <a:cubicBezTo>
                    <a:pt x="211575" y="0"/>
                    <a:pt x="249669" y="15779"/>
                    <a:pt x="277756" y="43867"/>
                  </a:cubicBezTo>
                  <a:cubicBezTo>
                    <a:pt x="305844" y="71954"/>
                    <a:pt x="321623" y="110048"/>
                    <a:pt x="321623" y="149770"/>
                  </a:cubicBezTo>
                  <a:lnTo>
                    <a:pt x="321623" y="149770"/>
                  </a:lnTo>
                  <a:cubicBezTo>
                    <a:pt x="321623" y="232485"/>
                    <a:pt x="254569" y="299539"/>
                    <a:pt x="171853" y="299539"/>
                  </a:cubicBezTo>
                  <a:lnTo>
                    <a:pt x="149770" y="299539"/>
                  </a:lnTo>
                  <a:cubicBezTo>
                    <a:pt x="110048" y="299539"/>
                    <a:pt x="71954" y="283760"/>
                    <a:pt x="43867" y="255673"/>
                  </a:cubicBezTo>
                  <a:cubicBezTo>
                    <a:pt x="15779" y="227586"/>
                    <a:pt x="0" y="189491"/>
                    <a:pt x="0" y="149770"/>
                  </a:cubicBezTo>
                  <a:lnTo>
                    <a:pt x="0" y="149770"/>
                  </a:lnTo>
                  <a:cubicBezTo>
                    <a:pt x="0" y="110048"/>
                    <a:pt x="15779" y="71954"/>
                    <a:pt x="43867" y="43867"/>
                  </a:cubicBezTo>
                  <a:cubicBezTo>
                    <a:pt x="71954" y="15779"/>
                    <a:pt x="110048" y="0"/>
                    <a:pt x="14977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45"/>
                </a:lnSpc>
              </a:pPr>
              <a:r>
                <a:rPr lang="en-US" sz="963" spc="48">
                  <a:solidFill>
                    <a:srgbClr val="FFFFFF"/>
                  </a:solidFill>
                  <a:latin typeface="Aileron"/>
                </a:rPr>
                <a:t>31 </a:t>
              </a:r>
            </a:p>
          </p:txBody>
        </p:sp>
      </p:grpSp>
      <p:sp>
        <p:nvSpPr>
          <p:cNvPr id="30" name="AutoShape 30"/>
          <p:cNvSpPr/>
          <p:nvPr/>
        </p:nvSpPr>
        <p:spPr>
          <a:xfrm>
            <a:off x="6256744" y="3306471"/>
            <a:ext cx="5364661" cy="819746"/>
          </a:xfrm>
          <a:prstGeom prst="rect">
            <a:avLst/>
          </a:prstGeom>
          <a:solidFill>
            <a:srgbClr val="13538A">
              <a:alpha val="29804"/>
            </a:srgbClr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31" name="AutoShape 31"/>
          <p:cNvSpPr/>
          <p:nvPr/>
        </p:nvSpPr>
        <p:spPr>
          <a:xfrm>
            <a:off x="4124266" y="3309318"/>
            <a:ext cx="5488282" cy="819746"/>
          </a:xfrm>
          <a:prstGeom prst="rect">
            <a:avLst/>
          </a:prstGeom>
          <a:solidFill>
            <a:schemeClr val="accent1"/>
          </a:solidFill>
        </p:spPr>
      </p:sp>
      <p:grpSp>
        <p:nvGrpSpPr>
          <p:cNvPr id="32" name="Group 32"/>
          <p:cNvGrpSpPr/>
          <p:nvPr/>
        </p:nvGrpSpPr>
        <p:grpSpPr>
          <a:xfrm rot="-8100000">
            <a:off x="9318954" y="3429599"/>
            <a:ext cx="580112" cy="579184"/>
            <a:chOff x="0" y="0"/>
            <a:chExt cx="6350000" cy="6339840"/>
          </a:xfrm>
          <a:solidFill>
            <a:schemeClr val="accent1"/>
          </a:solidFill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4" name="Group 34"/>
          <p:cNvGrpSpPr/>
          <p:nvPr/>
        </p:nvGrpSpPr>
        <p:grpSpPr>
          <a:xfrm>
            <a:off x="4189803" y="3326813"/>
            <a:ext cx="814108" cy="758209"/>
            <a:chOff x="0" y="0"/>
            <a:chExt cx="321623" cy="299539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21623" cy="299539"/>
            </a:xfrm>
            <a:custGeom>
              <a:avLst/>
              <a:gdLst/>
              <a:ahLst/>
              <a:cxnLst/>
              <a:rect l="l" t="t" r="r" b="b"/>
              <a:pathLst>
                <a:path w="321623" h="299539">
                  <a:moveTo>
                    <a:pt x="149770" y="0"/>
                  </a:moveTo>
                  <a:lnTo>
                    <a:pt x="171853" y="0"/>
                  </a:lnTo>
                  <a:cubicBezTo>
                    <a:pt x="211575" y="0"/>
                    <a:pt x="249669" y="15779"/>
                    <a:pt x="277756" y="43867"/>
                  </a:cubicBezTo>
                  <a:cubicBezTo>
                    <a:pt x="305844" y="71954"/>
                    <a:pt x="321623" y="110048"/>
                    <a:pt x="321623" y="149770"/>
                  </a:cubicBezTo>
                  <a:lnTo>
                    <a:pt x="321623" y="149770"/>
                  </a:lnTo>
                  <a:cubicBezTo>
                    <a:pt x="321623" y="232485"/>
                    <a:pt x="254569" y="299539"/>
                    <a:pt x="171853" y="299539"/>
                  </a:cubicBezTo>
                  <a:lnTo>
                    <a:pt x="149770" y="299539"/>
                  </a:lnTo>
                  <a:cubicBezTo>
                    <a:pt x="110048" y="299539"/>
                    <a:pt x="71954" y="283760"/>
                    <a:pt x="43867" y="255673"/>
                  </a:cubicBezTo>
                  <a:cubicBezTo>
                    <a:pt x="15779" y="227586"/>
                    <a:pt x="0" y="189491"/>
                    <a:pt x="0" y="149770"/>
                  </a:cubicBezTo>
                  <a:lnTo>
                    <a:pt x="0" y="149770"/>
                  </a:lnTo>
                  <a:cubicBezTo>
                    <a:pt x="0" y="110048"/>
                    <a:pt x="15779" y="71954"/>
                    <a:pt x="43867" y="43867"/>
                  </a:cubicBezTo>
                  <a:cubicBezTo>
                    <a:pt x="71954" y="15779"/>
                    <a:pt x="110048" y="0"/>
                    <a:pt x="14977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45"/>
                </a:lnSpc>
              </a:pPr>
              <a:r>
                <a:rPr lang="en-US" sz="963" spc="48">
                  <a:solidFill>
                    <a:srgbClr val="FFFFFF"/>
                  </a:solidFill>
                  <a:latin typeface="Aileron"/>
                </a:rPr>
                <a:t>31 </a:t>
              </a:r>
            </a:p>
          </p:txBody>
        </p:sp>
      </p:grpSp>
      <p:sp>
        <p:nvSpPr>
          <p:cNvPr id="37" name="AutoShape 37"/>
          <p:cNvSpPr/>
          <p:nvPr/>
        </p:nvSpPr>
        <p:spPr>
          <a:xfrm>
            <a:off x="6234318" y="4184584"/>
            <a:ext cx="5387087" cy="823173"/>
          </a:xfrm>
          <a:prstGeom prst="rect">
            <a:avLst/>
          </a:prstGeom>
          <a:solidFill>
            <a:srgbClr val="13538A">
              <a:alpha val="29804"/>
            </a:srgbClr>
          </a:solidFill>
        </p:spPr>
      </p:sp>
      <p:sp>
        <p:nvSpPr>
          <p:cNvPr id="38" name="AutoShape 38"/>
          <p:cNvSpPr/>
          <p:nvPr/>
        </p:nvSpPr>
        <p:spPr>
          <a:xfrm>
            <a:off x="4124267" y="4185641"/>
            <a:ext cx="5562658" cy="823173"/>
          </a:xfrm>
          <a:prstGeom prst="rect">
            <a:avLst/>
          </a:prstGeom>
          <a:solidFill>
            <a:schemeClr val="accent1"/>
          </a:solidFill>
        </p:spPr>
      </p:sp>
      <p:grpSp>
        <p:nvGrpSpPr>
          <p:cNvPr id="39" name="Group 39"/>
          <p:cNvGrpSpPr/>
          <p:nvPr/>
        </p:nvGrpSpPr>
        <p:grpSpPr>
          <a:xfrm rot="-8100000">
            <a:off x="9395656" y="4312510"/>
            <a:ext cx="582537" cy="581605"/>
            <a:chOff x="27139" y="-5002"/>
            <a:chExt cx="6350000" cy="6339840"/>
          </a:xfrm>
          <a:solidFill>
            <a:schemeClr val="accent1"/>
          </a:solidFill>
        </p:grpSpPr>
        <p:sp>
          <p:nvSpPr>
            <p:cNvPr id="40" name="Freeform 40"/>
            <p:cNvSpPr/>
            <p:nvPr/>
          </p:nvSpPr>
          <p:spPr>
            <a:xfrm>
              <a:off x="27139" y="-5002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1" name="Group 41"/>
          <p:cNvGrpSpPr/>
          <p:nvPr/>
        </p:nvGrpSpPr>
        <p:grpSpPr>
          <a:xfrm>
            <a:off x="4204967" y="4226487"/>
            <a:ext cx="814108" cy="758209"/>
            <a:chOff x="0" y="0"/>
            <a:chExt cx="321623" cy="299539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1623" cy="299539"/>
            </a:xfrm>
            <a:custGeom>
              <a:avLst/>
              <a:gdLst/>
              <a:ahLst/>
              <a:cxnLst/>
              <a:rect l="l" t="t" r="r" b="b"/>
              <a:pathLst>
                <a:path w="321623" h="299539">
                  <a:moveTo>
                    <a:pt x="149770" y="0"/>
                  </a:moveTo>
                  <a:lnTo>
                    <a:pt x="171853" y="0"/>
                  </a:lnTo>
                  <a:cubicBezTo>
                    <a:pt x="211575" y="0"/>
                    <a:pt x="249669" y="15779"/>
                    <a:pt x="277756" y="43867"/>
                  </a:cubicBezTo>
                  <a:cubicBezTo>
                    <a:pt x="305844" y="71954"/>
                    <a:pt x="321623" y="110048"/>
                    <a:pt x="321623" y="149770"/>
                  </a:cubicBezTo>
                  <a:lnTo>
                    <a:pt x="321623" y="149770"/>
                  </a:lnTo>
                  <a:cubicBezTo>
                    <a:pt x="321623" y="232485"/>
                    <a:pt x="254569" y="299539"/>
                    <a:pt x="171853" y="299539"/>
                  </a:cubicBezTo>
                  <a:lnTo>
                    <a:pt x="149770" y="299539"/>
                  </a:lnTo>
                  <a:cubicBezTo>
                    <a:pt x="110048" y="299539"/>
                    <a:pt x="71954" y="283760"/>
                    <a:pt x="43867" y="255673"/>
                  </a:cubicBezTo>
                  <a:cubicBezTo>
                    <a:pt x="15779" y="227586"/>
                    <a:pt x="0" y="189491"/>
                    <a:pt x="0" y="149770"/>
                  </a:cubicBezTo>
                  <a:lnTo>
                    <a:pt x="0" y="149770"/>
                  </a:lnTo>
                  <a:cubicBezTo>
                    <a:pt x="0" y="110048"/>
                    <a:pt x="15779" y="71954"/>
                    <a:pt x="43867" y="43867"/>
                  </a:cubicBezTo>
                  <a:cubicBezTo>
                    <a:pt x="71954" y="15779"/>
                    <a:pt x="110048" y="0"/>
                    <a:pt x="14977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45"/>
                </a:lnSpc>
              </a:pPr>
              <a:r>
                <a:rPr lang="en-US" sz="963" spc="48" dirty="0">
                  <a:solidFill>
                    <a:srgbClr val="FFFFFF"/>
                  </a:solidFill>
                  <a:latin typeface="Aileron"/>
                </a:rPr>
                <a:t> 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204967" y="725470"/>
            <a:ext cx="814108" cy="758209"/>
            <a:chOff x="0" y="0"/>
            <a:chExt cx="321623" cy="299539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1623" cy="299539"/>
            </a:xfrm>
            <a:custGeom>
              <a:avLst/>
              <a:gdLst/>
              <a:ahLst/>
              <a:cxnLst/>
              <a:rect l="l" t="t" r="r" b="b"/>
              <a:pathLst>
                <a:path w="321623" h="299539">
                  <a:moveTo>
                    <a:pt x="149770" y="0"/>
                  </a:moveTo>
                  <a:lnTo>
                    <a:pt x="171853" y="0"/>
                  </a:lnTo>
                  <a:cubicBezTo>
                    <a:pt x="211575" y="0"/>
                    <a:pt x="249669" y="15779"/>
                    <a:pt x="277756" y="43867"/>
                  </a:cubicBezTo>
                  <a:cubicBezTo>
                    <a:pt x="305844" y="71954"/>
                    <a:pt x="321623" y="110048"/>
                    <a:pt x="321623" y="149770"/>
                  </a:cubicBezTo>
                  <a:lnTo>
                    <a:pt x="321623" y="149770"/>
                  </a:lnTo>
                  <a:cubicBezTo>
                    <a:pt x="321623" y="232485"/>
                    <a:pt x="254569" y="299539"/>
                    <a:pt x="171853" y="299539"/>
                  </a:cubicBezTo>
                  <a:lnTo>
                    <a:pt x="149770" y="299539"/>
                  </a:lnTo>
                  <a:cubicBezTo>
                    <a:pt x="110048" y="299539"/>
                    <a:pt x="71954" y="283760"/>
                    <a:pt x="43867" y="255673"/>
                  </a:cubicBezTo>
                  <a:cubicBezTo>
                    <a:pt x="15779" y="227586"/>
                    <a:pt x="0" y="189491"/>
                    <a:pt x="0" y="149770"/>
                  </a:cubicBezTo>
                  <a:lnTo>
                    <a:pt x="0" y="149770"/>
                  </a:lnTo>
                  <a:cubicBezTo>
                    <a:pt x="0" y="110048"/>
                    <a:pt x="15779" y="71954"/>
                    <a:pt x="43867" y="43867"/>
                  </a:cubicBezTo>
                  <a:cubicBezTo>
                    <a:pt x="71954" y="15779"/>
                    <a:pt x="110048" y="0"/>
                    <a:pt x="14977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45"/>
                </a:lnSpc>
              </a:pPr>
              <a:endParaRPr lang="en-US" sz="963" spc="48" dirty="0">
                <a:solidFill>
                  <a:srgbClr val="FFFFFF"/>
                </a:solidFill>
                <a:latin typeface="Aileron"/>
              </a:endParaRPr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9761175" y="1860600"/>
            <a:ext cx="2064549" cy="20518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599"/>
              </a:lnSpc>
            </a:pPr>
            <a:r>
              <a:rPr lang="en-US" sz="1400" spc="53" dirty="0">
                <a:solidFill>
                  <a:srgbClr val="191919"/>
                </a:solidFill>
              </a:rPr>
              <a:t>do 18 </a:t>
            </a:r>
            <a:r>
              <a:rPr lang="pl-PL" sz="1400" spc="53" dirty="0">
                <a:solidFill>
                  <a:srgbClr val="191919"/>
                </a:solidFill>
              </a:rPr>
              <a:t>X</a:t>
            </a:r>
            <a:r>
              <a:rPr lang="en-US" sz="1400" spc="53" dirty="0">
                <a:solidFill>
                  <a:srgbClr val="191919"/>
                </a:solidFill>
              </a:rPr>
              <a:t> 2023 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758244" y="5377741"/>
            <a:ext cx="2073180" cy="205184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1599"/>
              </a:lnSpc>
            </a:pPr>
            <a:r>
              <a:rPr lang="pl-PL" sz="1400" spc="53" dirty="0">
                <a:solidFill>
                  <a:srgbClr val="191919"/>
                </a:solidFill>
              </a:rPr>
              <a:t>VII </a:t>
            </a:r>
            <a:r>
              <a:rPr lang="en-US" sz="1400" spc="53" dirty="0">
                <a:solidFill>
                  <a:srgbClr val="191919"/>
                </a:solidFill>
              </a:rPr>
              <a:t>2023 </a:t>
            </a:r>
            <a:r>
              <a:rPr lang="pl-PL" sz="1400" spc="53" dirty="0">
                <a:solidFill>
                  <a:srgbClr val="191919"/>
                </a:solidFill>
              </a:rPr>
              <a:t>- II</a:t>
            </a:r>
            <a:r>
              <a:rPr lang="en-US" sz="1400" spc="53" dirty="0">
                <a:solidFill>
                  <a:srgbClr val="191919"/>
                </a:solidFill>
              </a:rPr>
              <a:t> 2024</a:t>
            </a:r>
            <a:endParaRPr lang="en-US" sz="1100" spc="53" dirty="0">
              <a:solidFill>
                <a:srgbClr val="191919"/>
              </a:solidFill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9758244" y="837924"/>
            <a:ext cx="2073180" cy="41036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spc="53" dirty="0">
                <a:solidFill>
                  <a:srgbClr val="191919"/>
                </a:solidFill>
              </a:rPr>
              <a:t>5 </a:t>
            </a:r>
            <a:r>
              <a:rPr lang="pl-PL" sz="1400" spc="53" dirty="0">
                <a:solidFill>
                  <a:srgbClr val="191919"/>
                </a:solidFill>
              </a:rPr>
              <a:t>VI</a:t>
            </a:r>
            <a:r>
              <a:rPr lang="en-US" sz="1400" spc="53" dirty="0">
                <a:solidFill>
                  <a:srgbClr val="191919"/>
                </a:solidFill>
              </a:rPr>
              <a:t> </a:t>
            </a:r>
            <a:r>
              <a:rPr lang="pl-PL" sz="1400" spc="53" dirty="0">
                <a:solidFill>
                  <a:srgbClr val="191919"/>
                </a:solidFill>
              </a:rPr>
              <a:t>-</a:t>
            </a:r>
            <a:r>
              <a:rPr lang="en-US" sz="1400" spc="53" dirty="0">
                <a:solidFill>
                  <a:srgbClr val="191919"/>
                </a:solidFill>
              </a:rPr>
              <a:t> 29 </a:t>
            </a:r>
            <a:r>
              <a:rPr lang="pl-PL" sz="1400" spc="53" dirty="0">
                <a:solidFill>
                  <a:srgbClr val="191919"/>
                </a:solidFill>
              </a:rPr>
              <a:t>IX</a:t>
            </a:r>
            <a:r>
              <a:rPr lang="en-US" sz="1400" spc="53" dirty="0">
                <a:solidFill>
                  <a:srgbClr val="191919"/>
                </a:solidFill>
              </a:rPr>
              <a:t> 2023</a:t>
            </a:r>
            <a:br>
              <a:rPr lang="pl-PL" sz="1400" spc="53" dirty="0">
                <a:solidFill>
                  <a:srgbClr val="191919"/>
                </a:solidFill>
              </a:rPr>
            </a:br>
            <a:r>
              <a:rPr lang="pl-PL" sz="1400" spc="53" dirty="0">
                <a:solidFill>
                  <a:srgbClr val="191919"/>
                </a:solidFill>
              </a:rPr>
              <a:t>/ 1 VIII – 31 X 2023 </a:t>
            </a:r>
            <a:endParaRPr lang="en-US" sz="1400" spc="53" dirty="0">
              <a:solidFill>
                <a:srgbClr val="191919"/>
              </a:solidFill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4794444" y="858892"/>
            <a:ext cx="161935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4"/>
              </a:lnSpc>
              <a:spcBef>
                <a:spcPct val="0"/>
              </a:spcBef>
            </a:pPr>
            <a:r>
              <a:rPr lang="en-US" sz="1600" b="1" spc="53" dirty="0">
                <a:solidFill>
                  <a:srgbClr val="FFFFFF"/>
                </a:solidFill>
              </a:rPr>
              <a:t>POLSKA-</a:t>
            </a:r>
            <a:endParaRPr lang="pl-PL" sz="1600" b="1" spc="53" dirty="0">
              <a:solidFill>
                <a:srgbClr val="FFFFFF"/>
              </a:solidFill>
            </a:endParaRPr>
          </a:p>
          <a:p>
            <a:pPr algn="ctr">
              <a:lnSpc>
                <a:spcPts val="1764"/>
              </a:lnSpc>
              <a:spcBef>
                <a:spcPct val="0"/>
              </a:spcBef>
            </a:pPr>
            <a:r>
              <a:rPr lang="en-US" sz="1600" b="1" spc="53" dirty="0">
                <a:solidFill>
                  <a:srgbClr val="FFFFFF"/>
                </a:solidFill>
              </a:rPr>
              <a:t>SŁOWACJA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761175" y="2722742"/>
            <a:ext cx="2064549" cy="20518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599"/>
              </a:lnSpc>
            </a:pPr>
            <a:r>
              <a:rPr lang="en-US" sz="1400" spc="53" dirty="0">
                <a:solidFill>
                  <a:srgbClr val="191919"/>
                </a:solidFill>
              </a:rPr>
              <a:t>do </a:t>
            </a:r>
            <a:r>
              <a:rPr lang="pl-PL" sz="1400" spc="53" dirty="0">
                <a:solidFill>
                  <a:srgbClr val="191919"/>
                </a:solidFill>
              </a:rPr>
              <a:t>X</a:t>
            </a:r>
            <a:r>
              <a:rPr lang="en-US" sz="1400" spc="53" dirty="0">
                <a:solidFill>
                  <a:srgbClr val="191919"/>
                </a:solidFill>
              </a:rPr>
              <a:t> 2023 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9839334" y="3587687"/>
            <a:ext cx="2064549" cy="20518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599"/>
              </a:lnSpc>
            </a:pPr>
            <a:r>
              <a:rPr lang="pl-PL" sz="1400" spc="53" dirty="0">
                <a:solidFill>
                  <a:srgbClr val="191919"/>
                </a:solidFill>
              </a:rPr>
              <a:t>5 X-</a:t>
            </a:r>
            <a:r>
              <a:rPr lang="en-US" sz="1400" spc="53" dirty="0">
                <a:solidFill>
                  <a:srgbClr val="191919"/>
                </a:solidFill>
              </a:rPr>
              <a:t>30</a:t>
            </a:r>
            <a:r>
              <a:rPr lang="pl-PL" sz="1400" spc="53" dirty="0">
                <a:solidFill>
                  <a:srgbClr val="191919"/>
                </a:solidFill>
              </a:rPr>
              <a:t> XI</a:t>
            </a:r>
            <a:r>
              <a:rPr lang="en-US" sz="1400" spc="53" dirty="0">
                <a:solidFill>
                  <a:srgbClr val="191919"/>
                </a:solidFill>
              </a:rPr>
              <a:t> 2023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758244" y="4482714"/>
            <a:ext cx="2073180" cy="205184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1599"/>
              </a:lnSpc>
            </a:pPr>
            <a:r>
              <a:rPr lang="pl-PL" sz="1400" spc="53" dirty="0">
                <a:solidFill>
                  <a:srgbClr val="191919"/>
                </a:solidFill>
              </a:rPr>
              <a:t>IV-V </a:t>
            </a:r>
            <a:r>
              <a:rPr lang="en-US" sz="1400" spc="53" dirty="0">
                <a:solidFill>
                  <a:srgbClr val="191919"/>
                </a:solidFill>
              </a:rPr>
              <a:t>2024 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822341" y="792934"/>
            <a:ext cx="4385580" cy="6183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  <a:spcBef>
                <a:spcPct val="0"/>
              </a:spcBef>
            </a:pPr>
            <a:r>
              <a:rPr lang="en-US" sz="1600" b="1" spc="55" dirty="0">
                <a:solidFill>
                  <a:srgbClr val="FFFFFF"/>
                </a:solidFill>
              </a:rPr>
              <a:t>Kultura </a:t>
            </a:r>
            <a:r>
              <a:rPr lang="en-US" sz="1600" b="1" spc="55" dirty="0" err="1">
                <a:solidFill>
                  <a:srgbClr val="FFFFFF"/>
                </a:solidFill>
              </a:rPr>
              <a:t>i</a:t>
            </a:r>
            <a:r>
              <a:rPr lang="en-US" sz="1600" b="1" spc="55" dirty="0">
                <a:solidFill>
                  <a:srgbClr val="FFFFFF"/>
                </a:solidFill>
              </a:rPr>
              <a:t> </a:t>
            </a:r>
            <a:r>
              <a:rPr lang="en-US" sz="1600" b="1" spc="55" dirty="0" err="1">
                <a:solidFill>
                  <a:srgbClr val="FFFFFF"/>
                </a:solidFill>
              </a:rPr>
              <a:t>turystyka</a:t>
            </a:r>
            <a:r>
              <a:rPr lang="pl-PL" sz="1600" b="1" spc="55" dirty="0">
                <a:solidFill>
                  <a:srgbClr val="FFFFFF"/>
                </a:solidFill>
              </a:rPr>
              <a:t>, </a:t>
            </a:r>
            <a:br>
              <a:rPr lang="pl-PL" sz="1600" b="1" spc="55" dirty="0">
                <a:solidFill>
                  <a:srgbClr val="FFFFFF"/>
                </a:solidFill>
              </a:rPr>
            </a:br>
            <a:r>
              <a:rPr lang="en-US" sz="1600" b="1" spc="55" dirty="0" err="1">
                <a:solidFill>
                  <a:srgbClr val="FFFFFF"/>
                </a:solidFill>
              </a:rPr>
              <a:t>Dojazdy</a:t>
            </a:r>
            <a:r>
              <a:rPr lang="en-US" sz="1600" b="1" spc="55" dirty="0">
                <a:solidFill>
                  <a:srgbClr val="FFFFFF"/>
                </a:solidFill>
              </a:rPr>
              <a:t> do </a:t>
            </a:r>
            <a:r>
              <a:rPr lang="en-US" sz="1600" b="1" spc="55" dirty="0" err="1">
                <a:solidFill>
                  <a:srgbClr val="FFFFFF"/>
                </a:solidFill>
              </a:rPr>
              <a:t>atrakcji</a:t>
            </a:r>
            <a:r>
              <a:rPr lang="en-US" sz="1600" b="1" spc="55" dirty="0">
                <a:solidFill>
                  <a:srgbClr val="FFFFFF"/>
                </a:solidFill>
              </a:rPr>
              <a:t> </a:t>
            </a:r>
            <a:r>
              <a:rPr lang="en-US" sz="1600" b="1" spc="55" dirty="0" err="1">
                <a:solidFill>
                  <a:srgbClr val="FFFFFF"/>
                </a:solidFill>
              </a:rPr>
              <a:t>turystycznych</a:t>
            </a:r>
            <a:r>
              <a:rPr lang="pl-PL" sz="1600" b="1" spc="55" dirty="0">
                <a:solidFill>
                  <a:srgbClr val="FFFFFF"/>
                </a:solidFill>
              </a:rPr>
              <a:t>, </a:t>
            </a:r>
            <a:br>
              <a:rPr lang="pl-PL" sz="1600" b="1" spc="55" dirty="0">
                <a:solidFill>
                  <a:srgbClr val="FFFFFF"/>
                </a:solidFill>
              </a:rPr>
            </a:br>
            <a:r>
              <a:rPr lang="en-US" sz="1600" b="1" spc="55" dirty="0" err="1">
                <a:solidFill>
                  <a:srgbClr val="FFFFFF"/>
                </a:solidFill>
              </a:rPr>
              <a:t>Współpraca</a:t>
            </a:r>
            <a:r>
              <a:rPr lang="en-US" sz="1600" b="1" spc="55" dirty="0">
                <a:solidFill>
                  <a:srgbClr val="FFFFFF"/>
                </a:solidFill>
              </a:rPr>
              <a:t> </a:t>
            </a:r>
            <a:r>
              <a:rPr lang="en-US" sz="1600" b="1" spc="55" dirty="0" err="1">
                <a:solidFill>
                  <a:srgbClr val="FFFFFF"/>
                </a:solidFill>
              </a:rPr>
              <a:t>instytucji</a:t>
            </a:r>
            <a:r>
              <a:rPr lang="pl-PL" sz="1600" b="1" spc="55" dirty="0">
                <a:solidFill>
                  <a:srgbClr val="FFFFFF"/>
                </a:solidFill>
              </a:rPr>
              <a:t> / Drogi</a:t>
            </a:r>
            <a:endParaRPr lang="en-US" sz="1600" b="1" spc="55" dirty="0">
              <a:solidFill>
                <a:srgbClr val="FFFFFF"/>
              </a:solidFill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4199546" y="964763"/>
            <a:ext cx="814108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600" b="1" dirty="0">
                <a:solidFill>
                  <a:srgbClr val="3EDAD8"/>
                </a:solidFill>
              </a:rPr>
              <a:t>31 m €</a:t>
            </a:r>
          </a:p>
        </p:txBody>
      </p:sp>
      <p:grpSp>
        <p:nvGrpSpPr>
          <p:cNvPr id="59" name="Group 59"/>
          <p:cNvGrpSpPr/>
          <p:nvPr/>
        </p:nvGrpSpPr>
        <p:grpSpPr>
          <a:xfrm>
            <a:off x="4189803" y="1611121"/>
            <a:ext cx="814108" cy="758209"/>
            <a:chOff x="0" y="0"/>
            <a:chExt cx="321623" cy="299539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1623" cy="299539"/>
            </a:xfrm>
            <a:custGeom>
              <a:avLst/>
              <a:gdLst/>
              <a:ahLst/>
              <a:cxnLst/>
              <a:rect l="l" t="t" r="r" b="b"/>
              <a:pathLst>
                <a:path w="321623" h="299539">
                  <a:moveTo>
                    <a:pt x="149770" y="0"/>
                  </a:moveTo>
                  <a:lnTo>
                    <a:pt x="171853" y="0"/>
                  </a:lnTo>
                  <a:cubicBezTo>
                    <a:pt x="211575" y="0"/>
                    <a:pt x="249669" y="15779"/>
                    <a:pt x="277756" y="43867"/>
                  </a:cubicBezTo>
                  <a:cubicBezTo>
                    <a:pt x="305844" y="71954"/>
                    <a:pt x="321623" y="110048"/>
                    <a:pt x="321623" y="149770"/>
                  </a:cubicBezTo>
                  <a:lnTo>
                    <a:pt x="321623" y="149770"/>
                  </a:lnTo>
                  <a:cubicBezTo>
                    <a:pt x="321623" y="232485"/>
                    <a:pt x="254569" y="299539"/>
                    <a:pt x="171853" y="299539"/>
                  </a:cubicBezTo>
                  <a:lnTo>
                    <a:pt x="149770" y="299539"/>
                  </a:lnTo>
                  <a:cubicBezTo>
                    <a:pt x="110048" y="299539"/>
                    <a:pt x="71954" y="283760"/>
                    <a:pt x="43867" y="255673"/>
                  </a:cubicBezTo>
                  <a:cubicBezTo>
                    <a:pt x="15779" y="227586"/>
                    <a:pt x="0" y="189491"/>
                    <a:pt x="0" y="149770"/>
                  </a:cubicBezTo>
                  <a:lnTo>
                    <a:pt x="0" y="149770"/>
                  </a:lnTo>
                  <a:cubicBezTo>
                    <a:pt x="0" y="110048"/>
                    <a:pt x="15779" y="71954"/>
                    <a:pt x="43867" y="43867"/>
                  </a:cubicBezTo>
                  <a:cubicBezTo>
                    <a:pt x="71954" y="15779"/>
                    <a:pt x="110048" y="0"/>
                    <a:pt x="14977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45"/>
                </a:lnSpc>
              </a:pPr>
              <a:endParaRPr lang="en-US" sz="963" spc="48" dirty="0">
                <a:solidFill>
                  <a:srgbClr val="FFFFFF"/>
                </a:solidFill>
                <a:latin typeface="Aileron"/>
              </a:endParaRPr>
            </a:p>
          </p:txBody>
        </p:sp>
      </p:grpSp>
      <p:sp>
        <p:nvSpPr>
          <p:cNvPr id="62" name="TextBox 62"/>
          <p:cNvSpPr txBox="1"/>
          <p:nvPr/>
        </p:nvSpPr>
        <p:spPr>
          <a:xfrm>
            <a:off x="4183616" y="1853673"/>
            <a:ext cx="814108" cy="230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400" b="1" dirty="0">
                <a:solidFill>
                  <a:srgbClr val="3EDAD8"/>
                </a:solidFill>
              </a:rPr>
              <a:t>41,98 m €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168078" y="2698759"/>
            <a:ext cx="814108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600" b="1" dirty="0">
                <a:solidFill>
                  <a:schemeClr val="accent1"/>
                </a:solidFill>
              </a:rPr>
              <a:t>12 m €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4174639" y="3636882"/>
            <a:ext cx="814108" cy="179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pl-PL" sz="1600" b="1" dirty="0">
                <a:solidFill>
                  <a:schemeClr val="accent1"/>
                </a:solidFill>
              </a:rPr>
              <a:t>62 m </a:t>
            </a:r>
            <a:r>
              <a:rPr lang="en-US" sz="1600" b="1" dirty="0">
                <a:solidFill>
                  <a:schemeClr val="accent1"/>
                </a:solidFill>
              </a:rPr>
              <a:t>€</a:t>
            </a:r>
            <a:r>
              <a:rPr lang="pl-PL" sz="1600" b="1" dirty="0">
                <a:solidFill>
                  <a:schemeClr val="accent1"/>
                </a:solidFill>
              </a:rPr>
              <a:t> 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4185596" y="4474342"/>
            <a:ext cx="814108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600" b="1" dirty="0">
                <a:solidFill>
                  <a:schemeClr val="accent1"/>
                </a:solidFill>
              </a:rPr>
              <a:t>41 m €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4174639" y="5386152"/>
            <a:ext cx="814108" cy="228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400" b="1" dirty="0">
                <a:solidFill>
                  <a:schemeClr val="accent1"/>
                </a:solidFill>
              </a:rPr>
              <a:t>10,35 m €</a:t>
            </a:r>
            <a:endParaRPr lang="en-US" sz="1400" dirty="0">
              <a:solidFill>
                <a:srgbClr val="13538A"/>
              </a:solidFill>
              <a:latin typeface="Open Sans Extra Bold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5737086" y="1667335"/>
            <a:ext cx="438558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</a:pPr>
            <a:r>
              <a:rPr lang="en-US" sz="1600" b="1" spc="55" dirty="0">
                <a:solidFill>
                  <a:srgbClr val="FFFFFF"/>
                </a:solidFill>
              </a:rPr>
              <a:t>Turystyka (II termin)</a:t>
            </a:r>
          </a:p>
          <a:p>
            <a:pPr algn="ctr">
              <a:lnSpc>
                <a:spcPts val="1645"/>
              </a:lnSpc>
            </a:pPr>
            <a:r>
              <a:rPr lang="en-US" sz="1600" b="1" spc="55" dirty="0">
                <a:solidFill>
                  <a:srgbClr val="FFFFFF"/>
                </a:solidFill>
              </a:rPr>
              <a:t>Współpraca instytucji i obywateli </a:t>
            </a:r>
          </a:p>
          <a:p>
            <a:pPr algn="ctr">
              <a:lnSpc>
                <a:spcPts val="1645"/>
              </a:lnSpc>
              <a:spcBef>
                <a:spcPct val="0"/>
              </a:spcBef>
            </a:pPr>
            <a:r>
              <a:rPr lang="en-US" sz="1600" b="1" spc="55" dirty="0">
                <a:solidFill>
                  <a:srgbClr val="FFFFFF"/>
                </a:solidFill>
              </a:rPr>
              <a:t>(termin II)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6247202" y="2652148"/>
            <a:ext cx="3365349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</a:pPr>
            <a:r>
              <a:rPr lang="en-US" sz="1600" b="1" spc="55" dirty="0">
                <a:solidFill>
                  <a:srgbClr val="FFFFFF"/>
                </a:solidFill>
              </a:rPr>
              <a:t>Zmiany klimatu i klęski żywiołowe</a:t>
            </a:r>
          </a:p>
          <a:p>
            <a:pPr algn="ctr">
              <a:lnSpc>
                <a:spcPts val="1645"/>
              </a:lnSpc>
              <a:spcBef>
                <a:spcPct val="0"/>
              </a:spcBef>
            </a:pPr>
            <a:r>
              <a:rPr lang="en-US" sz="1600" b="1" spc="55" dirty="0">
                <a:solidFill>
                  <a:srgbClr val="FFFFFF"/>
                </a:solidFill>
              </a:rPr>
              <a:t>Edukacja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5736349" y="3577456"/>
            <a:ext cx="4385580" cy="208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</a:pPr>
            <a:r>
              <a:rPr lang="en-US" sz="1600" b="1" spc="55" dirty="0">
                <a:solidFill>
                  <a:srgbClr val="FFFFFF"/>
                </a:solidFill>
              </a:rPr>
              <a:t>Wszystkie</a:t>
            </a:r>
            <a:endParaRPr lang="en-US" sz="1200" b="1" spc="55" dirty="0">
              <a:solidFill>
                <a:srgbClr val="FFFFFF"/>
              </a:solidFill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5822341" y="4417833"/>
            <a:ext cx="4385580" cy="208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</a:pPr>
            <a:r>
              <a:rPr lang="en-US" sz="1600" b="1" spc="55" dirty="0">
                <a:solidFill>
                  <a:srgbClr val="FFFFFF"/>
                </a:solidFill>
              </a:rPr>
              <a:t>Turystyka i Współpraca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822341" y="5225362"/>
            <a:ext cx="438558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</a:pPr>
            <a:r>
              <a:rPr lang="en-US" sz="1600" b="1" spc="55" dirty="0">
                <a:solidFill>
                  <a:srgbClr val="FFFFFF"/>
                </a:solidFill>
              </a:rPr>
              <a:t>Turystyka (III termin)</a:t>
            </a:r>
          </a:p>
          <a:p>
            <a:pPr algn="ctr">
              <a:lnSpc>
                <a:spcPts val="1645"/>
              </a:lnSpc>
            </a:pPr>
            <a:r>
              <a:rPr lang="en-US" sz="1600" b="1" spc="55" dirty="0">
                <a:solidFill>
                  <a:srgbClr val="FFFFFF"/>
                </a:solidFill>
              </a:rPr>
              <a:t>Współpraca instytucji i obywateli </a:t>
            </a:r>
          </a:p>
          <a:p>
            <a:pPr algn="ctr">
              <a:lnSpc>
                <a:spcPts val="1645"/>
              </a:lnSpc>
              <a:spcBef>
                <a:spcPct val="0"/>
              </a:spcBef>
            </a:pPr>
            <a:r>
              <a:rPr lang="en-US" sz="1600" b="1" spc="55" dirty="0">
                <a:solidFill>
                  <a:srgbClr val="FFFFFF"/>
                </a:solidFill>
              </a:rPr>
              <a:t>III termin)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4796831" y="1725141"/>
            <a:ext cx="161935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4"/>
              </a:lnSpc>
            </a:pPr>
            <a:r>
              <a:rPr lang="en-US" sz="1600" b="1" spc="53" dirty="0">
                <a:solidFill>
                  <a:srgbClr val="FFFFFF"/>
                </a:solidFill>
              </a:rPr>
              <a:t>CZECHY-</a:t>
            </a:r>
          </a:p>
          <a:p>
            <a:pPr algn="ctr">
              <a:lnSpc>
                <a:spcPts val="1764"/>
              </a:lnSpc>
              <a:spcBef>
                <a:spcPct val="0"/>
              </a:spcBef>
            </a:pPr>
            <a:r>
              <a:rPr lang="en-US" sz="1600" b="1" spc="53" dirty="0">
                <a:solidFill>
                  <a:srgbClr val="FFFFFF"/>
                </a:solidFill>
              </a:rPr>
              <a:t>POLSKA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4799398" y="2598153"/>
            <a:ext cx="161935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4"/>
              </a:lnSpc>
              <a:spcBef>
                <a:spcPct val="0"/>
              </a:spcBef>
            </a:pPr>
            <a:r>
              <a:rPr lang="en-US" sz="1600" b="1" spc="53" dirty="0">
                <a:solidFill>
                  <a:srgbClr val="FFFFFF"/>
                </a:solidFill>
              </a:rPr>
              <a:t>POLSKA-</a:t>
            </a:r>
            <a:endParaRPr lang="pl-PL" sz="1600" b="1" spc="53" dirty="0">
              <a:solidFill>
                <a:srgbClr val="FFFFFF"/>
              </a:solidFill>
            </a:endParaRPr>
          </a:p>
          <a:p>
            <a:pPr algn="ctr">
              <a:lnSpc>
                <a:spcPts val="1764"/>
              </a:lnSpc>
              <a:spcBef>
                <a:spcPct val="0"/>
              </a:spcBef>
            </a:pPr>
            <a:r>
              <a:rPr lang="en-US" sz="1600" b="1" spc="53" dirty="0">
                <a:solidFill>
                  <a:srgbClr val="FFFFFF"/>
                </a:solidFill>
              </a:rPr>
              <a:t>SAKSONIA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4903258" y="3428532"/>
            <a:ext cx="161935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4"/>
              </a:lnSpc>
              <a:spcBef>
                <a:spcPct val="0"/>
              </a:spcBef>
            </a:pPr>
            <a:r>
              <a:rPr lang="en-US" sz="1600" b="1" spc="53" dirty="0">
                <a:solidFill>
                  <a:srgbClr val="FFFFFF"/>
                </a:solidFill>
              </a:rPr>
              <a:t>POŁUDNIOWY BAŁTYK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4805314" y="4325049"/>
            <a:ext cx="161935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64"/>
              </a:lnSpc>
            </a:pPr>
            <a:r>
              <a:rPr lang="en-US" sz="1600" b="1" spc="53" dirty="0">
                <a:solidFill>
                  <a:srgbClr val="FFFFFF"/>
                </a:solidFill>
              </a:rPr>
              <a:t>POLSKA-</a:t>
            </a:r>
          </a:p>
          <a:p>
            <a:pPr algn="ctr">
              <a:lnSpc>
                <a:spcPts val="1764"/>
              </a:lnSpc>
              <a:spcBef>
                <a:spcPct val="0"/>
              </a:spcBef>
            </a:pPr>
            <a:r>
              <a:rPr lang="en-US" sz="1600" b="1" spc="53" dirty="0">
                <a:solidFill>
                  <a:srgbClr val="FFFFFF"/>
                </a:solidFill>
              </a:rPr>
              <a:t>UKRAINA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4794443" y="5260825"/>
            <a:ext cx="161935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64"/>
              </a:lnSpc>
            </a:pPr>
            <a:r>
              <a:rPr lang="en-US" sz="1600" b="1" spc="53" dirty="0">
                <a:solidFill>
                  <a:srgbClr val="FFFFFF"/>
                </a:solidFill>
              </a:rPr>
              <a:t>CZECHY-</a:t>
            </a:r>
          </a:p>
          <a:p>
            <a:pPr algn="ctr">
              <a:lnSpc>
                <a:spcPts val="1764"/>
              </a:lnSpc>
              <a:spcBef>
                <a:spcPct val="0"/>
              </a:spcBef>
            </a:pPr>
            <a:r>
              <a:rPr lang="en-US" sz="1600" b="1" spc="53" dirty="0">
                <a:solidFill>
                  <a:srgbClr val="FFFFFF"/>
                </a:solidFill>
              </a:rPr>
              <a:t>POLSKA</a:t>
            </a:r>
          </a:p>
        </p:txBody>
      </p:sp>
      <p:grpSp>
        <p:nvGrpSpPr>
          <p:cNvPr id="79" name="Group 20">
            <a:extLst>
              <a:ext uri="{FF2B5EF4-FFF2-40B4-BE49-F238E27FC236}">
                <a16:creationId xmlns:a16="http://schemas.microsoft.com/office/drawing/2014/main" id="{694420A7-D52B-4190-A05F-1833A718E07C}"/>
              </a:ext>
            </a:extLst>
          </p:cNvPr>
          <p:cNvGrpSpPr/>
          <p:nvPr/>
        </p:nvGrpSpPr>
        <p:grpSpPr>
          <a:xfrm rot="-5400000">
            <a:off x="2074390" y="3998444"/>
            <a:ext cx="3516385" cy="408591"/>
            <a:chOff x="0" y="1"/>
            <a:chExt cx="3367601" cy="817183"/>
          </a:xfrm>
          <a:solidFill>
            <a:srgbClr val="4472C4"/>
          </a:solidFill>
        </p:grpSpPr>
        <p:sp>
          <p:nvSpPr>
            <p:cNvPr id="80" name="Freeform 21">
              <a:extLst>
                <a:ext uri="{FF2B5EF4-FFF2-40B4-BE49-F238E27FC236}">
                  <a16:creationId xmlns:a16="http://schemas.microsoft.com/office/drawing/2014/main" id="{FD639633-83DB-4C38-AC02-7EE88A6FBECF}"/>
                </a:ext>
              </a:extLst>
            </p:cNvPr>
            <p:cNvSpPr/>
            <p:nvPr/>
          </p:nvSpPr>
          <p:spPr>
            <a:xfrm>
              <a:off x="0" y="1"/>
              <a:ext cx="3367601" cy="817183"/>
            </a:xfrm>
            <a:prstGeom prst="roundRect">
              <a:avLst/>
            </a:prstGeom>
            <a:grpFill/>
          </p:spPr>
        </p:sp>
        <p:sp>
          <p:nvSpPr>
            <p:cNvPr id="81" name="TextBox 22">
              <a:extLst>
                <a:ext uri="{FF2B5EF4-FFF2-40B4-BE49-F238E27FC236}">
                  <a16:creationId xmlns:a16="http://schemas.microsoft.com/office/drawing/2014/main" id="{DE40E92A-ED3D-470F-96D5-B7D20F5E17F4}"/>
                </a:ext>
              </a:extLst>
            </p:cNvPr>
            <p:cNvSpPr txBox="1"/>
            <p:nvPr/>
          </p:nvSpPr>
          <p:spPr>
            <a:xfrm>
              <a:off x="441836" y="138207"/>
              <a:ext cx="2516679" cy="512193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4"/>
                </a:lnSpc>
                <a:spcBef>
                  <a:spcPct val="0"/>
                </a:spcBef>
              </a:pPr>
              <a:r>
                <a:rPr lang="en-US" sz="1599" dirty="0">
                  <a:solidFill>
                    <a:srgbClr val="FFFFFF"/>
                  </a:solidFill>
                  <a:latin typeface="Aileron Ultra-Bold"/>
                </a:rPr>
                <a:t>W </a:t>
              </a:r>
              <a:r>
                <a:rPr lang="pl-PL" sz="1599" dirty="0">
                  <a:solidFill>
                    <a:srgbClr val="FFFFFF"/>
                  </a:solidFill>
                  <a:latin typeface="Aileron Ultra-Bold"/>
                </a:rPr>
                <a:t>PRZYGOTOWANIU</a:t>
              </a:r>
              <a:endParaRPr lang="en-US" sz="1599" dirty="0">
                <a:solidFill>
                  <a:srgbClr val="FFFFFF"/>
                </a:solidFill>
                <a:latin typeface="Aileron Ultra-Bold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4832" y="1945690"/>
            <a:ext cx="11224216" cy="4621907"/>
            <a:chOff x="-158040" y="-359528"/>
            <a:chExt cx="22448432" cy="9243814"/>
          </a:xfrm>
        </p:grpSpPr>
        <p:sp>
          <p:nvSpPr>
            <p:cNvPr id="3" name="AutoShape 3"/>
            <p:cNvSpPr/>
            <p:nvPr/>
          </p:nvSpPr>
          <p:spPr>
            <a:xfrm>
              <a:off x="0" y="-287438"/>
              <a:ext cx="3596176" cy="9171724"/>
            </a:xfrm>
            <a:prstGeom prst="rect">
              <a:avLst/>
            </a:prstGeom>
            <a:solidFill>
              <a:srgbClr val="86EAE9">
                <a:alpha val="19608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3687262" y="-287440"/>
              <a:ext cx="5324334" cy="9171726"/>
            </a:xfrm>
            <a:prstGeom prst="rect">
              <a:avLst/>
            </a:prstGeom>
            <a:solidFill>
              <a:srgbClr val="13538A">
                <a:alpha val="19608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9173134" y="-332670"/>
              <a:ext cx="6957956" cy="9171726"/>
            </a:xfrm>
            <a:prstGeom prst="rect">
              <a:avLst/>
            </a:prstGeom>
            <a:solidFill>
              <a:srgbClr val="2C92D5">
                <a:alpha val="19608"/>
              </a:srgbClr>
            </a:solidFill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6" name="AutoShape 6"/>
            <p:cNvSpPr/>
            <p:nvPr/>
          </p:nvSpPr>
          <p:spPr>
            <a:xfrm>
              <a:off x="16295160" y="-359528"/>
              <a:ext cx="5792080" cy="9198582"/>
            </a:xfrm>
            <a:prstGeom prst="rect">
              <a:avLst/>
            </a:prstGeom>
            <a:solidFill>
              <a:srgbClr val="37C9EF">
                <a:alpha val="19608"/>
              </a:srgbClr>
            </a:solidFill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39080" y="2259296"/>
              <a:ext cx="22251312" cy="45226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-158040" y="6347832"/>
              <a:ext cx="22251312" cy="45226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-61392" y="4774648"/>
              <a:ext cx="22251312" cy="45226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-49662" y="7675818"/>
              <a:ext cx="22251312" cy="45226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357582" y="3592347"/>
            <a:ext cx="2044928" cy="471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pl-PL" sz="2000" spc="70" dirty="0">
                <a:solidFill>
                  <a:srgbClr val="191919"/>
                </a:solidFill>
              </a:rPr>
              <a:t>POLSKA-</a:t>
            </a:r>
          </a:p>
          <a:p>
            <a:pPr algn="ctr">
              <a:lnSpc>
                <a:spcPts val="1820"/>
              </a:lnSpc>
            </a:pPr>
            <a:r>
              <a:rPr lang="pl-PL" sz="2000" spc="70" dirty="0">
                <a:solidFill>
                  <a:srgbClr val="191919"/>
                </a:solidFill>
              </a:rPr>
              <a:t>UKRAINA</a:t>
            </a:r>
            <a:endParaRPr lang="en-US" sz="2000" spc="70" dirty="0">
              <a:solidFill>
                <a:srgbClr val="191919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69573" y="4690976"/>
            <a:ext cx="2044928" cy="471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pl-PL" sz="2000" spc="70" dirty="0">
                <a:solidFill>
                  <a:srgbClr val="191919"/>
                </a:solidFill>
              </a:rPr>
              <a:t>POŁUDNIOWY BAŁTYK</a:t>
            </a:r>
            <a:endParaRPr lang="en-US" sz="2000" spc="70" dirty="0">
              <a:solidFill>
                <a:srgbClr val="191919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04233" y="5398477"/>
            <a:ext cx="2044928" cy="471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pl-PL" sz="2000" spc="70" dirty="0">
                <a:solidFill>
                  <a:srgbClr val="191919"/>
                </a:solidFill>
              </a:rPr>
              <a:t>POLSKA-SŁOWACJA</a:t>
            </a:r>
            <a:endParaRPr lang="en-US" sz="2000" spc="70" dirty="0">
              <a:solidFill>
                <a:srgbClr val="191919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70432" y="6088026"/>
            <a:ext cx="2044928" cy="471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pl-PL" sz="2000" spc="70" dirty="0">
                <a:solidFill>
                  <a:srgbClr val="191919"/>
                </a:solidFill>
              </a:rPr>
              <a:t>INTERREG EUROPA</a:t>
            </a:r>
            <a:endParaRPr lang="en-US" sz="2000" spc="70" dirty="0">
              <a:solidFill>
                <a:srgbClr val="191919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508285" y="1292039"/>
            <a:ext cx="1794194" cy="494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pl-PL" sz="2000" spc="160" dirty="0">
                <a:solidFill>
                  <a:srgbClr val="191919"/>
                </a:solidFill>
              </a:rPr>
              <a:t>ROZSZERZENIE OBSZARU</a:t>
            </a:r>
            <a:endParaRPr lang="en-US" sz="2000" spc="160" dirty="0">
              <a:solidFill>
                <a:srgbClr val="191919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197782" y="1255382"/>
            <a:ext cx="1830381" cy="494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pl-PL" sz="2000" spc="160" dirty="0">
                <a:solidFill>
                  <a:srgbClr val="191919"/>
                </a:solidFill>
              </a:rPr>
              <a:t>DODATKOWE PRIORYTETY</a:t>
            </a:r>
            <a:endParaRPr lang="en-US" sz="2000" spc="160" dirty="0">
              <a:solidFill>
                <a:srgbClr val="191919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366671" y="1259303"/>
            <a:ext cx="1662855" cy="494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pl-PL" sz="2000" spc="160" dirty="0">
                <a:solidFill>
                  <a:srgbClr val="191919"/>
                </a:solidFill>
              </a:rPr>
              <a:t>ZWIĘKSZENIE BUDŻETU</a:t>
            </a:r>
            <a:endParaRPr lang="en-US" sz="2000" spc="160" dirty="0">
              <a:solidFill>
                <a:srgbClr val="191919"/>
              </a:solidFill>
            </a:endParaRPr>
          </a:p>
        </p:txBody>
      </p:sp>
      <p:sp>
        <p:nvSpPr>
          <p:cNvPr id="38" name="Freeform 38"/>
          <p:cNvSpPr/>
          <p:nvPr/>
        </p:nvSpPr>
        <p:spPr>
          <a:xfrm>
            <a:off x="5671190" y="1173091"/>
            <a:ext cx="617595" cy="663774"/>
          </a:xfrm>
          <a:custGeom>
            <a:avLst/>
            <a:gdLst/>
            <a:ahLst/>
            <a:cxnLst/>
            <a:rect l="l" t="t" r="r" b="b"/>
            <a:pathLst>
              <a:path w="2032000" h="2032000">
                <a:moveTo>
                  <a:pt x="0" y="0"/>
                </a:moveTo>
                <a:lnTo>
                  <a:pt x="2032000" y="0"/>
                </a:lnTo>
                <a:lnTo>
                  <a:pt x="2032000" y="2032000"/>
                </a:lnTo>
                <a:lnTo>
                  <a:pt x="0" y="203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2722715" y="1179344"/>
            <a:ext cx="617595" cy="663774"/>
          </a:xfrm>
          <a:custGeom>
            <a:avLst/>
            <a:gdLst/>
            <a:ahLst/>
            <a:cxnLst/>
            <a:rect l="l" t="t" r="r" b="b"/>
            <a:pathLst>
              <a:path w="2032000" h="2032000">
                <a:moveTo>
                  <a:pt x="0" y="0"/>
                </a:moveTo>
                <a:lnTo>
                  <a:pt x="2032000" y="0"/>
                </a:lnTo>
                <a:lnTo>
                  <a:pt x="2032000" y="2032000"/>
                </a:lnTo>
                <a:lnTo>
                  <a:pt x="0" y="2032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8827701" y="1186165"/>
            <a:ext cx="617595" cy="663774"/>
          </a:xfrm>
          <a:custGeom>
            <a:avLst/>
            <a:gdLst/>
            <a:ahLst/>
            <a:cxnLst/>
            <a:rect l="l" t="t" r="r" b="b"/>
            <a:pathLst>
              <a:path w="2032000" h="2032000">
                <a:moveTo>
                  <a:pt x="0" y="0"/>
                </a:moveTo>
                <a:lnTo>
                  <a:pt x="2032000" y="0"/>
                </a:lnTo>
                <a:lnTo>
                  <a:pt x="2032000" y="2032000"/>
                </a:lnTo>
                <a:lnTo>
                  <a:pt x="0" y="2032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50" name="Grafika 49" descr="Euro z wypełnieniem pełnym">
            <a:extLst>
              <a:ext uri="{FF2B5EF4-FFF2-40B4-BE49-F238E27FC236}">
                <a16:creationId xmlns:a16="http://schemas.microsoft.com/office/drawing/2014/main" id="{48078D1C-0171-4627-A593-23C70DFFEC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88793" y="1276363"/>
            <a:ext cx="462229" cy="462229"/>
          </a:xfrm>
          <a:prstGeom prst="rect">
            <a:avLst/>
          </a:prstGeom>
        </p:spPr>
      </p:pic>
      <p:pic>
        <p:nvPicPr>
          <p:cNvPr id="52" name="Grafika 51" descr="Globus z wypełnieniem pełnym">
            <a:extLst>
              <a:ext uri="{FF2B5EF4-FFF2-40B4-BE49-F238E27FC236}">
                <a16:creationId xmlns:a16="http://schemas.microsoft.com/office/drawing/2014/main" id="{D80B2255-5BA7-4D38-9CC6-0957DA2F0F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89443" y="1259303"/>
            <a:ext cx="494110" cy="494110"/>
          </a:xfrm>
          <a:prstGeom prst="rect">
            <a:avLst/>
          </a:prstGeom>
        </p:spPr>
      </p:pic>
      <p:pic>
        <p:nvPicPr>
          <p:cNvPr id="54" name="Grafika 53" descr="Otwarta książka z wypełnieniem pełnym">
            <a:extLst>
              <a:ext uri="{FF2B5EF4-FFF2-40B4-BE49-F238E27FC236}">
                <a16:creationId xmlns:a16="http://schemas.microsoft.com/office/drawing/2014/main" id="{01CA852B-E590-4448-8082-F2300C6248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53840" y="1295345"/>
            <a:ext cx="443942" cy="443942"/>
          </a:xfrm>
          <a:prstGeom prst="rect">
            <a:avLst/>
          </a:prstGeom>
        </p:spPr>
      </p:pic>
      <p:sp>
        <p:nvSpPr>
          <p:cNvPr id="56" name="pole tekstowe 55">
            <a:extLst>
              <a:ext uri="{FF2B5EF4-FFF2-40B4-BE49-F238E27FC236}">
                <a16:creationId xmlns:a16="http://schemas.microsoft.com/office/drawing/2014/main" id="{19955F57-4C0C-44B7-AE5F-0EA29E157598}"/>
              </a:ext>
            </a:extLst>
          </p:cNvPr>
          <p:cNvSpPr txBox="1"/>
          <p:nvPr/>
        </p:nvSpPr>
        <p:spPr>
          <a:xfrm>
            <a:off x="325299" y="2309269"/>
            <a:ext cx="2044928" cy="55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20"/>
              </a:lnSpc>
            </a:pPr>
            <a:r>
              <a:rPr lang="pl-PL" spc="70" dirty="0">
                <a:solidFill>
                  <a:srgbClr val="191919"/>
                </a:solidFill>
              </a:rPr>
              <a:t>LITWA-</a:t>
            </a:r>
          </a:p>
          <a:p>
            <a:pPr algn="ctr">
              <a:lnSpc>
                <a:spcPts val="1820"/>
              </a:lnSpc>
            </a:pPr>
            <a:r>
              <a:rPr lang="pl-PL" spc="70" dirty="0">
                <a:solidFill>
                  <a:srgbClr val="191919"/>
                </a:solidFill>
              </a:rPr>
              <a:t>POLSKA</a:t>
            </a:r>
            <a:endParaRPr lang="en-US" sz="1800" spc="70" dirty="0">
              <a:solidFill>
                <a:srgbClr val="191919"/>
              </a:solidFill>
            </a:endParaRPr>
          </a:p>
        </p:txBody>
      </p:sp>
      <p:sp>
        <p:nvSpPr>
          <p:cNvPr id="58" name="pole tekstowe 57">
            <a:extLst>
              <a:ext uri="{FF2B5EF4-FFF2-40B4-BE49-F238E27FC236}">
                <a16:creationId xmlns:a16="http://schemas.microsoft.com/office/drawing/2014/main" id="{1E2753B2-B560-443C-80E9-296CC5694242}"/>
              </a:ext>
            </a:extLst>
          </p:cNvPr>
          <p:cNvSpPr txBox="1"/>
          <p:nvPr/>
        </p:nvSpPr>
        <p:spPr>
          <a:xfrm>
            <a:off x="2969678" y="490555"/>
            <a:ext cx="6465003" cy="495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144"/>
              </a:lnSpc>
              <a:spcBef>
                <a:spcPct val="0"/>
              </a:spcBef>
            </a:pPr>
            <a:r>
              <a:rPr lang="en-US" sz="3600" b="1" spc="71" dirty="0" err="1">
                <a:solidFill>
                  <a:schemeClr val="accent1"/>
                </a:solidFill>
                <a:latin typeface="Aileron Ultra-Bold"/>
              </a:rPr>
              <a:t>Zmiany</a:t>
            </a:r>
            <a:r>
              <a:rPr lang="en-US" sz="3600" b="1" spc="71" dirty="0">
                <a:solidFill>
                  <a:schemeClr val="accent1"/>
                </a:solidFill>
                <a:latin typeface="Aileron Ultra-Bold"/>
              </a:rPr>
              <a:t> </a:t>
            </a:r>
            <a:r>
              <a:rPr lang="en-US" sz="3600" b="1" spc="71" dirty="0" err="1">
                <a:solidFill>
                  <a:schemeClr val="accent1"/>
                </a:solidFill>
                <a:latin typeface="Aileron Ultra-Bold"/>
              </a:rPr>
              <a:t>programów</a:t>
            </a:r>
            <a:r>
              <a:rPr lang="en-US" sz="3600" b="1" spc="71" dirty="0">
                <a:solidFill>
                  <a:schemeClr val="accent1"/>
                </a:solidFill>
                <a:latin typeface="Aileron Ultra-Bold"/>
              </a:rPr>
              <a:t> Interreg 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FCF73DA5-7880-492C-A5ED-29C7EE9DDC3B}"/>
              </a:ext>
            </a:extLst>
          </p:cNvPr>
          <p:cNvSpPr txBox="1"/>
          <p:nvPr/>
        </p:nvSpPr>
        <p:spPr>
          <a:xfrm>
            <a:off x="8735855" y="5946640"/>
            <a:ext cx="2662167" cy="608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pl-PL" sz="2000" spc="67" dirty="0">
                <a:solidFill>
                  <a:srgbClr val="191919"/>
                </a:solidFill>
              </a:rPr>
              <a:t>+ Ukraina i Bałkany Zachodnie</a:t>
            </a:r>
            <a:endParaRPr lang="en-US" sz="2000" spc="67" dirty="0">
              <a:solidFill>
                <a:srgbClr val="191919"/>
              </a:solidFill>
            </a:endParaRPr>
          </a:p>
        </p:txBody>
      </p:sp>
      <p:sp>
        <p:nvSpPr>
          <p:cNvPr id="62" name="pole tekstowe 61">
            <a:extLst>
              <a:ext uri="{FF2B5EF4-FFF2-40B4-BE49-F238E27FC236}">
                <a16:creationId xmlns:a16="http://schemas.microsoft.com/office/drawing/2014/main" id="{7D5D5EB0-C941-4667-8191-F2946031D511}"/>
              </a:ext>
            </a:extLst>
          </p:cNvPr>
          <p:cNvSpPr txBox="1"/>
          <p:nvPr/>
        </p:nvSpPr>
        <p:spPr>
          <a:xfrm>
            <a:off x="8833228" y="4652215"/>
            <a:ext cx="2573338" cy="608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pl-PL" sz="2000" spc="67" dirty="0">
                <a:solidFill>
                  <a:srgbClr val="191919"/>
                </a:solidFill>
              </a:rPr>
              <a:t>+ subregion olsztyński</a:t>
            </a:r>
            <a:endParaRPr lang="en-US" sz="2000" spc="67" dirty="0">
              <a:solidFill>
                <a:srgbClr val="191919"/>
              </a:solidFill>
            </a:endParaRP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E2AFAA57-8B88-4F3E-9CA0-2F2925636481}"/>
              </a:ext>
            </a:extLst>
          </p:cNvPr>
          <p:cNvSpPr txBox="1"/>
          <p:nvPr/>
        </p:nvSpPr>
        <p:spPr>
          <a:xfrm>
            <a:off x="8853124" y="2156284"/>
            <a:ext cx="2472655" cy="865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pl-PL" sz="2000" spc="67" dirty="0">
                <a:solidFill>
                  <a:srgbClr val="191919"/>
                </a:solidFill>
              </a:rPr>
              <a:t>+ subregion olsztyński i łomżyński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5B48A438-6193-41DB-8447-1C47EF761A1C}"/>
              </a:ext>
            </a:extLst>
          </p:cNvPr>
          <p:cNvSpPr txBox="1"/>
          <p:nvPr/>
        </p:nvSpPr>
        <p:spPr>
          <a:xfrm>
            <a:off x="5181052" y="2073742"/>
            <a:ext cx="3277712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pl-PL" sz="2000" spc="67" dirty="0">
                <a:solidFill>
                  <a:srgbClr val="191919"/>
                </a:solidFill>
              </a:rPr>
              <a:t>+ Poprawa połączeń </a:t>
            </a:r>
          </a:p>
          <a:p>
            <a:pPr algn="ctr">
              <a:lnSpc>
                <a:spcPts val="2000"/>
              </a:lnSpc>
            </a:pPr>
            <a:r>
              <a:rPr lang="pl-PL" sz="2000" spc="67" dirty="0">
                <a:solidFill>
                  <a:srgbClr val="191919"/>
                </a:solidFill>
              </a:rPr>
              <a:t>+ </a:t>
            </a:r>
            <a:r>
              <a:rPr lang="pl-PL" sz="2000" spc="67" dirty="0" err="1">
                <a:solidFill>
                  <a:srgbClr val="191919"/>
                </a:solidFill>
              </a:rPr>
              <a:t>Interreg</a:t>
            </a:r>
            <a:r>
              <a:rPr lang="pl-PL" sz="2000" spc="67" dirty="0">
                <a:solidFill>
                  <a:srgbClr val="191919"/>
                </a:solidFill>
              </a:rPr>
              <a:t>: Bezpieczniejsza i lepiej chroniona Europa (w trakcie dyskusji z KE)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72E32D2B-5EE1-48A7-B12C-C7EA5EE861D5}"/>
              </a:ext>
            </a:extLst>
          </p:cNvPr>
          <p:cNvSpPr txBox="1"/>
          <p:nvPr/>
        </p:nvSpPr>
        <p:spPr>
          <a:xfrm>
            <a:off x="2402971" y="2396603"/>
            <a:ext cx="2514600" cy="352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pl-PL" sz="2000" spc="67" dirty="0">
                <a:solidFill>
                  <a:srgbClr val="191919"/>
                </a:solidFill>
              </a:rPr>
              <a:t>+ 53,9 m €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00075D29-5F0E-4BCB-AD64-F06D921BC5E8}"/>
              </a:ext>
            </a:extLst>
          </p:cNvPr>
          <p:cNvSpPr txBox="1"/>
          <p:nvPr/>
        </p:nvSpPr>
        <p:spPr>
          <a:xfrm>
            <a:off x="2557249" y="3407427"/>
            <a:ext cx="2199797" cy="352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pl-PL" sz="2000" spc="67" dirty="0">
                <a:solidFill>
                  <a:srgbClr val="191919"/>
                </a:solidFill>
              </a:rPr>
              <a:t>+ 48,5 m €</a:t>
            </a: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BD902E67-B2A1-4568-96FE-22FA6D46C27C}"/>
              </a:ext>
            </a:extLst>
          </p:cNvPr>
          <p:cNvSpPr txBox="1"/>
          <p:nvPr/>
        </p:nvSpPr>
        <p:spPr>
          <a:xfrm>
            <a:off x="2737520" y="4744960"/>
            <a:ext cx="1984756" cy="352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pl-PL" sz="2000" spc="67" dirty="0">
                <a:solidFill>
                  <a:srgbClr val="191919"/>
                </a:solidFill>
              </a:rPr>
              <a:t>+ 10 m €</a:t>
            </a:r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36292792-BBFA-4499-A2A6-EEA8D6A816BB}"/>
              </a:ext>
            </a:extLst>
          </p:cNvPr>
          <p:cNvSpPr txBox="1"/>
          <p:nvPr/>
        </p:nvSpPr>
        <p:spPr>
          <a:xfrm>
            <a:off x="2604994" y="5455788"/>
            <a:ext cx="22498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spc="67" dirty="0">
                <a:solidFill>
                  <a:srgbClr val="191919"/>
                </a:solidFill>
              </a:rPr>
              <a:t>+ 3,24 m €</a:t>
            </a:r>
            <a:endParaRPr lang="pl-PL" sz="2000" dirty="0"/>
          </a:p>
        </p:txBody>
      </p:sp>
      <p:sp>
        <p:nvSpPr>
          <p:cNvPr id="76" name="pole tekstowe 75">
            <a:extLst>
              <a:ext uri="{FF2B5EF4-FFF2-40B4-BE49-F238E27FC236}">
                <a16:creationId xmlns:a16="http://schemas.microsoft.com/office/drawing/2014/main" id="{C5574805-0A0E-4707-A85D-A01A87F898AD}"/>
              </a:ext>
            </a:extLst>
          </p:cNvPr>
          <p:cNvSpPr txBox="1"/>
          <p:nvPr/>
        </p:nvSpPr>
        <p:spPr>
          <a:xfrm>
            <a:off x="5068757" y="3358063"/>
            <a:ext cx="3433956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pl-PL" sz="2000" spc="67" dirty="0">
                <a:solidFill>
                  <a:srgbClr val="191919"/>
                </a:solidFill>
              </a:rPr>
              <a:t>+ Dostępność i korytarze solidarności (drogi i koleje) </a:t>
            </a:r>
          </a:p>
          <a:p>
            <a:pPr algn="ctr">
              <a:lnSpc>
                <a:spcPts val="2000"/>
              </a:lnSpc>
            </a:pPr>
            <a:r>
              <a:rPr lang="pl-PL" sz="2000" spc="67" dirty="0">
                <a:solidFill>
                  <a:srgbClr val="191919"/>
                </a:solidFill>
              </a:rPr>
              <a:t>+ nowy cel specyficzny dla środowiska</a:t>
            </a:r>
          </a:p>
        </p:txBody>
      </p:sp>
      <p:sp>
        <p:nvSpPr>
          <p:cNvPr id="80" name="pole tekstowe 79">
            <a:extLst>
              <a:ext uri="{FF2B5EF4-FFF2-40B4-BE49-F238E27FC236}">
                <a16:creationId xmlns:a16="http://schemas.microsoft.com/office/drawing/2014/main" id="{B95112CD-3E94-4CE6-91C3-33AB42FF1D71}"/>
              </a:ext>
            </a:extLst>
          </p:cNvPr>
          <p:cNvSpPr txBox="1"/>
          <p:nvPr/>
        </p:nvSpPr>
        <p:spPr>
          <a:xfrm>
            <a:off x="2322636" y="3851309"/>
            <a:ext cx="2732132" cy="608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pl-PL" sz="2000" spc="67" dirty="0">
                <a:solidFill>
                  <a:srgbClr val="191919"/>
                </a:solidFill>
              </a:rPr>
              <a:t>+ p</a:t>
            </a:r>
            <a:r>
              <a:rPr lang="en-US" sz="2000" spc="67" dirty="0" err="1">
                <a:solidFill>
                  <a:srgbClr val="191919"/>
                </a:solidFill>
              </a:rPr>
              <a:t>rzesunięcia</a:t>
            </a:r>
            <a:r>
              <a:rPr lang="en-US" sz="2000" spc="67" dirty="0">
                <a:solidFill>
                  <a:srgbClr val="191919"/>
                </a:solidFill>
              </a:rPr>
              <a:t> </a:t>
            </a:r>
            <a:r>
              <a:rPr lang="en-US" sz="2000" spc="67" dirty="0" err="1">
                <a:solidFill>
                  <a:srgbClr val="191919"/>
                </a:solidFill>
              </a:rPr>
              <a:t>pomiędzy</a:t>
            </a:r>
            <a:r>
              <a:rPr lang="en-US" sz="2000" spc="67" dirty="0">
                <a:solidFill>
                  <a:srgbClr val="191919"/>
                </a:solidFill>
              </a:rPr>
              <a:t> </a:t>
            </a:r>
            <a:r>
              <a:rPr lang="en-US" sz="2000" spc="67" dirty="0" err="1">
                <a:solidFill>
                  <a:srgbClr val="191919"/>
                </a:solidFill>
              </a:rPr>
              <a:t>priorytetami</a:t>
            </a:r>
            <a:endParaRPr lang="en-US" sz="2000" spc="67" dirty="0">
              <a:solidFill>
                <a:srgbClr val="19191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3229" y="2137415"/>
            <a:ext cx="3367117" cy="4085665"/>
            <a:chOff x="0" y="0"/>
            <a:chExt cx="1842500" cy="1695282"/>
          </a:xfrm>
          <a:solidFill>
            <a:schemeClr val="accent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842500" cy="1695282"/>
            </a:xfrm>
            <a:custGeom>
              <a:avLst/>
              <a:gdLst/>
              <a:ahLst/>
              <a:cxnLst/>
              <a:rect l="l" t="t" r="r" b="b"/>
              <a:pathLst>
                <a:path w="1842500" h="1695282">
                  <a:moveTo>
                    <a:pt x="1718040" y="1695282"/>
                  </a:moveTo>
                  <a:lnTo>
                    <a:pt x="124460" y="1695282"/>
                  </a:lnTo>
                  <a:cubicBezTo>
                    <a:pt x="55880" y="1695282"/>
                    <a:pt x="0" y="1639402"/>
                    <a:pt x="0" y="15708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18040" y="0"/>
                  </a:lnTo>
                  <a:cubicBezTo>
                    <a:pt x="1786620" y="0"/>
                    <a:pt x="1842500" y="55880"/>
                    <a:pt x="1842500" y="124460"/>
                  </a:cubicBezTo>
                  <a:lnTo>
                    <a:pt x="1842500" y="1570822"/>
                  </a:lnTo>
                  <a:cubicBezTo>
                    <a:pt x="1842500" y="1639402"/>
                    <a:pt x="1786620" y="1695282"/>
                    <a:pt x="1718040" y="1695282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61152" y="2185523"/>
            <a:ext cx="888891" cy="888891"/>
            <a:chOff x="0" y="0"/>
            <a:chExt cx="1777783" cy="177778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777783" cy="1777783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DB6D6"/>
              </a:solidFill>
            </p:spPr>
          </p:sp>
        </p:grpSp>
        <p:sp>
          <p:nvSpPr>
            <p:cNvPr id="7" name="Freeform 7"/>
            <p:cNvSpPr/>
            <p:nvPr/>
          </p:nvSpPr>
          <p:spPr>
            <a:xfrm>
              <a:off x="512319" y="416026"/>
              <a:ext cx="753146" cy="945731"/>
            </a:xfrm>
            <a:custGeom>
              <a:avLst/>
              <a:gdLst/>
              <a:ahLst/>
              <a:cxnLst/>
              <a:rect l="l" t="t" r="r" b="b"/>
              <a:pathLst>
                <a:path w="753146" h="945731">
                  <a:moveTo>
                    <a:pt x="0" y="0"/>
                  </a:moveTo>
                  <a:lnTo>
                    <a:pt x="753146" y="0"/>
                  </a:lnTo>
                  <a:lnTo>
                    <a:pt x="753146" y="945731"/>
                  </a:lnTo>
                  <a:lnTo>
                    <a:pt x="0" y="945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846095" y="3119878"/>
            <a:ext cx="3367117" cy="2693045"/>
            <a:chOff x="-487394" y="-419816"/>
            <a:chExt cx="5592472" cy="5171490"/>
          </a:xfrm>
        </p:grpSpPr>
        <p:sp>
          <p:nvSpPr>
            <p:cNvPr id="11" name="TextBox 11"/>
            <p:cNvSpPr txBox="1"/>
            <p:nvPr/>
          </p:nvSpPr>
          <p:spPr>
            <a:xfrm>
              <a:off x="2" y="0"/>
              <a:ext cx="5105076" cy="637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60"/>
                </a:lnSpc>
                <a:spcBef>
                  <a:spcPct val="0"/>
                </a:spcBef>
              </a:pPr>
              <a:endParaRPr lang="en-US" sz="2133" dirty="0">
                <a:solidFill>
                  <a:srgbClr val="203850"/>
                </a:solidFill>
                <a:latin typeface="Muli Semi-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487394" y="-419816"/>
              <a:ext cx="5360568" cy="51714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</a:pPr>
              <a:endParaRPr lang="pl-PL" dirty="0">
                <a:solidFill>
                  <a:schemeClr val="bg1"/>
                </a:solidFill>
              </a:endParaRPr>
            </a:p>
            <a:p>
              <a:pPr>
                <a:lnSpc>
                  <a:spcPts val="2053"/>
                </a:lnSpc>
              </a:pPr>
              <a:r>
                <a:rPr lang="pl-PL" dirty="0">
                  <a:solidFill>
                    <a:schemeClr val="bg1"/>
                  </a:solidFill>
                </a:rPr>
                <a:t>Pożyczki dla polskich organizacji pozarządowych na realizację projektów </a:t>
              </a:r>
              <a:r>
                <a:rPr lang="pl-PL" dirty="0" err="1">
                  <a:solidFill>
                    <a:schemeClr val="bg1"/>
                  </a:solidFill>
                </a:rPr>
                <a:t>Interreg</a:t>
              </a:r>
              <a:r>
                <a:rPr lang="pl-PL" dirty="0">
                  <a:solidFill>
                    <a:schemeClr val="bg1"/>
                  </a:solidFill>
                </a:rPr>
                <a:t> we wszystkich programach:</a:t>
              </a:r>
            </a:p>
            <a:p>
              <a:pPr>
                <a:lnSpc>
                  <a:spcPts val="2053"/>
                </a:lnSpc>
              </a:pPr>
              <a:endParaRPr lang="pl-PL" dirty="0">
                <a:solidFill>
                  <a:schemeClr val="bg1"/>
                </a:solidFill>
              </a:endParaRPr>
            </a:p>
            <a:p>
              <a:pPr>
                <a:lnSpc>
                  <a:spcPts val="2053"/>
                </a:lnSpc>
              </a:pPr>
              <a:r>
                <a:rPr lang="pl-PL" dirty="0">
                  <a:solidFill>
                    <a:schemeClr val="bg1"/>
                  </a:solidFill>
                </a:rPr>
                <a:t>zaliczka w wysokości 50% dofinansowania z UE, zwracana </a:t>
              </a:r>
              <a:br>
                <a:rPr lang="pl-PL" dirty="0">
                  <a:solidFill>
                    <a:schemeClr val="bg1"/>
                  </a:solidFill>
                </a:rPr>
              </a:br>
              <a:r>
                <a:rPr lang="pl-PL" dirty="0">
                  <a:solidFill>
                    <a:schemeClr val="bg1"/>
                  </a:solidFill>
                </a:rPr>
                <a:t>po uzyskaniu refundacji środków UE.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85800" y="634920"/>
            <a:ext cx="10820400" cy="698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3600" b="1" spc="-99" dirty="0">
                <a:solidFill>
                  <a:schemeClr val="accent1"/>
                </a:solidFill>
                <a:latin typeface="Aileron Ultra-Bold" panose="020B0604020202020204" charset="-18"/>
              </a:rPr>
              <a:t>Nowości i dodatkowe wsparcie we wnioskowaniu o Interreg</a:t>
            </a:r>
            <a:endParaRPr lang="en-US" sz="3600" b="1" spc="-99" dirty="0">
              <a:solidFill>
                <a:schemeClr val="accent1"/>
              </a:solidFill>
              <a:latin typeface="Aileron Ultra-Bold" panose="020B0604020202020204" charset="-18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4412442" y="2137416"/>
            <a:ext cx="3367117" cy="4034786"/>
            <a:chOff x="0" y="0"/>
            <a:chExt cx="1842500" cy="1695282"/>
          </a:xfrm>
          <a:solidFill>
            <a:schemeClr val="accent1"/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42500" cy="1695282"/>
            </a:xfrm>
            <a:custGeom>
              <a:avLst/>
              <a:gdLst/>
              <a:ahLst/>
              <a:cxnLst/>
              <a:rect l="l" t="t" r="r" b="b"/>
              <a:pathLst>
                <a:path w="1842500" h="1695282">
                  <a:moveTo>
                    <a:pt x="1718040" y="1695282"/>
                  </a:moveTo>
                  <a:lnTo>
                    <a:pt x="124460" y="1695282"/>
                  </a:lnTo>
                  <a:cubicBezTo>
                    <a:pt x="55880" y="1695282"/>
                    <a:pt x="0" y="1639402"/>
                    <a:pt x="0" y="15708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18040" y="0"/>
                  </a:lnTo>
                  <a:cubicBezTo>
                    <a:pt x="1786620" y="0"/>
                    <a:pt x="1842500" y="55880"/>
                    <a:pt x="1842500" y="124460"/>
                  </a:cubicBezTo>
                  <a:lnTo>
                    <a:pt x="1842500" y="1570822"/>
                  </a:lnTo>
                  <a:cubicBezTo>
                    <a:pt x="1842500" y="1639402"/>
                    <a:pt x="1786620" y="1695282"/>
                    <a:pt x="1718040" y="1695282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6" name="Group 16"/>
          <p:cNvGrpSpPr/>
          <p:nvPr/>
        </p:nvGrpSpPr>
        <p:grpSpPr>
          <a:xfrm>
            <a:off x="4903919" y="3209283"/>
            <a:ext cx="2549908" cy="1483896"/>
            <a:chOff x="0" y="-2367114"/>
            <a:chExt cx="5099817" cy="2967792"/>
          </a:xfrm>
        </p:grpSpPr>
        <p:sp>
          <p:nvSpPr>
            <p:cNvPr id="17" name="TextBox 17"/>
            <p:cNvSpPr txBox="1"/>
            <p:nvPr/>
          </p:nvSpPr>
          <p:spPr>
            <a:xfrm>
              <a:off x="0" y="0"/>
              <a:ext cx="5099817" cy="600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60"/>
                </a:lnSpc>
                <a:spcBef>
                  <a:spcPct val="0"/>
                </a:spcBef>
              </a:pPr>
              <a:endParaRPr lang="en-US" sz="2050" dirty="0">
                <a:solidFill>
                  <a:srgbClr val="203850"/>
                </a:solidFill>
                <a:latin typeface="Muli Semi-Bold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367114"/>
              <a:ext cx="5099817" cy="269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</a:pPr>
              <a:r>
                <a:rPr lang="pl-PL" dirty="0">
                  <a:solidFill>
                    <a:schemeClr val="bg1"/>
                  </a:solidFill>
                </a:rPr>
                <a:t>W programie Południowy Bałtyk oraz Polska-Słowacja rozszerzono grupę beneficjentów o małe i średnie przedsiębiorstwa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139083" y="2137416"/>
            <a:ext cx="3367117" cy="4034786"/>
            <a:chOff x="0" y="0"/>
            <a:chExt cx="1842500" cy="1695282"/>
          </a:xfrm>
          <a:solidFill>
            <a:schemeClr val="accent1"/>
          </a:solidFill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42500" cy="1695282"/>
            </a:xfrm>
            <a:custGeom>
              <a:avLst/>
              <a:gdLst/>
              <a:ahLst/>
              <a:cxnLst/>
              <a:rect l="l" t="t" r="r" b="b"/>
              <a:pathLst>
                <a:path w="1842500" h="1695282">
                  <a:moveTo>
                    <a:pt x="1718040" y="1695282"/>
                  </a:moveTo>
                  <a:lnTo>
                    <a:pt x="124460" y="1695282"/>
                  </a:lnTo>
                  <a:cubicBezTo>
                    <a:pt x="55880" y="1695282"/>
                    <a:pt x="0" y="1639402"/>
                    <a:pt x="0" y="15708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18040" y="0"/>
                  </a:lnTo>
                  <a:cubicBezTo>
                    <a:pt x="1786620" y="0"/>
                    <a:pt x="1842500" y="55880"/>
                    <a:pt x="1842500" y="124460"/>
                  </a:cubicBezTo>
                  <a:lnTo>
                    <a:pt x="1842500" y="1570822"/>
                  </a:lnTo>
                  <a:cubicBezTo>
                    <a:pt x="1842500" y="1639402"/>
                    <a:pt x="1786620" y="1695282"/>
                    <a:pt x="1718040" y="1695282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3" name="TextBox 23"/>
          <p:cNvSpPr txBox="1"/>
          <p:nvPr/>
        </p:nvSpPr>
        <p:spPr>
          <a:xfrm>
            <a:off x="8205059" y="3119236"/>
            <a:ext cx="3235164" cy="2962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</a:pPr>
            <a:r>
              <a:rPr lang="pl-PL" dirty="0">
                <a:solidFill>
                  <a:schemeClr val="bg1"/>
                </a:solidFill>
              </a:rPr>
              <a:t>Dofinansowanie wkładu własnego ze środków rezerwy celowej budżetu państwa: </a:t>
            </a:r>
          </a:p>
          <a:p>
            <a:pPr>
              <a:lnSpc>
                <a:spcPts val="2053"/>
              </a:lnSpc>
            </a:pP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lnSpc>
                <a:spcPts val="2053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wszyscy polscy beneficjenci w programach Interreg Europa, Europa Środkowa, Region Morza Bałtyckiego </a:t>
            </a:r>
          </a:p>
          <a:p>
            <a:pPr marL="285750" indent="-285750">
              <a:lnSpc>
                <a:spcPts val="2053"/>
              </a:lnSpc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lnSpc>
                <a:spcPts val="2053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beneficjenci FMP w programach transgranicznych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2" name="Group 4">
            <a:extLst>
              <a:ext uri="{FF2B5EF4-FFF2-40B4-BE49-F238E27FC236}">
                <a16:creationId xmlns:a16="http://schemas.microsoft.com/office/drawing/2014/main" id="{41B8067B-4E1D-4362-AFF6-A0087FA8CB97}"/>
              </a:ext>
            </a:extLst>
          </p:cNvPr>
          <p:cNvGrpSpPr/>
          <p:nvPr/>
        </p:nvGrpSpPr>
        <p:grpSpPr>
          <a:xfrm>
            <a:off x="4553207" y="2185523"/>
            <a:ext cx="888891" cy="888891"/>
            <a:chOff x="0" y="0"/>
            <a:chExt cx="1777783" cy="1777783"/>
          </a:xfrm>
        </p:grpSpPr>
        <p:grpSp>
          <p:nvGrpSpPr>
            <p:cNvPr id="43" name="Group 5">
              <a:extLst>
                <a:ext uri="{FF2B5EF4-FFF2-40B4-BE49-F238E27FC236}">
                  <a16:creationId xmlns:a16="http://schemas.microsoft.com/office/drawing/2014/main" id="{F68B3616-37AE-4F69-91B0-C9E0B7BFB4C2}"/>
                </a:ext>
              </a:extLst>
            </p:cNvPr>
            <p:cNvGrpSpPr/>
            <p:nvPr/>
          </p:nvGrpSpPr>
          <p:grpSpPr>
            <a:xfrm>
              <a:off x="0" y="0"/>
              <a:ext cx="1777783" cy="1777783"/>
              <a:chOff x="0" y="0"/>
              <a:chExt cx="6350000" cy="6350000"/>
            </a:xfrm>
          </p:grpSpPr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52A3F6DB-6F80-4B73-8AB2-405810F6DD20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DB6D6"/>
              </a:solidFill>
            </p:spPr>
          </p:sp>
        </p:grp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A521EA22-ABAF-4336-B84A-3D9B7245B7AD}"/>
                </a:ext>
              </a:extLst>
            </p:cNvPr>
            <p:cNvSpPr/>
            <p:nvPr/>
          </p:nvSpPr>
          <p:spPr>
            <a:xfrm>
              <a:off x="512319" y="416026"/>
              <a:ext cx="753146" cy="945731"/>
            </a:xfrm>
            <a:custGeom>
              <a:avLst/>
              <a:gdLst/>
              <a:ahLst/>
              <a:cxnLst/>
              <a:rect l="l" t="t" r="r" b="b"/>
              <a:pathLst>
                <a:path w="753146" h="945731">
                  <a:moveTo>
                    <a:pt x="0" y="0"/>
                  </a:moveTo>
                  <a:lnTo>
                    <a:pt x="753146" y="0"/>
                  </a:lnTo>
                  <a:lnTo>
                    <a:pt x="753146" y="945731"/>
                  </a:lnTo>
                  <a:lnTo>
                    <a:pt x="0" y="945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6" name="Group 4">
            <a:extLst>
              <a:ext uri="{FF2B5EF4-FFF2-40B4-BE49-F238E27FC236}">
                <a16:creationId xmlns:a16="http://schemas.microsoft.com/office/drawing/2014/main" id="{0E0894DB-D8D2-4B9C-AFDC-1E9A3C930CCE}"/>
              </a:ext>
            </a:extLst>
          </p:cNvPr>
          <p:cNvGrpSpPr/>
          <p:nvPr/>
        </p:nvGrpSpPr>
        <p:grpSpPr>
          <a:xfrm>
            <a:off x="8245689" y="2185523"/>
            <a:ext cx="888891" cy="888891"/>
            <a:chOff x="0" y="0"/>
            <a:chExt cx="1777783" cy="1777783"/>
          </a:xfrm>
        </p:grpSpPr>
        <p:grpSp>
          <p:nvGrpSpPr>
            <p:cNvPr id="47" name="Group 5">
              <a:extLst>
                <a:ext uri="{FF2B5EF4-FFF2-40B4-BE49-F238E27FC236}">
                  <a16:creationId xmlns:a16="http://schemas.microsoft.com/office/drawing/2014/main" id="{77076429-62A4-4721-A767-8964FC420C25}"/>
                </a:ext>
              </a:extLst>
            </p:cNvPr>
            <p:cNvGrpSpPr/>
            <p:nvPr/>
          </p:nvGrpSpPr>
          <p:grpSpPr>
            <a:xfrm>
              <a:off x="0" y="0"/>
              <a:ext cx="1777783" cy="1777783"/>
              <a:chOff x="0" y="0"/>
              <a:chExt cx="6350000" cy="6350000"/>
            </a:xfrm>
          </p:grpSpPr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8D8509E3-C8B5-4BA9-9FAF-9A1C005F6890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DB6D6"/>
              </a:solidFill>
            </p:spPr>
          </p:sp>
        </p:grp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DECFAF54-2D7E-415E-92E9-87DDCFCD2E34}"/>
                </a:ext>
              </a:extLst>
            </p:cNvPr>
            <p:cNvSpPr/>
            <p:nvPr/>
          </p:nvSpPr>
          <p:spPr>
            <a:xfrm>
              <a:off x="512319" y="416026"/>
              <a:ext cx="753146" cy="945731"/>
            </a:xfrm>
            <a:custGeom>
              <a:avLst/>
              <a:gdLst/>
              <a:ahLst/>
              <a:cxnLst/>
              <a:rect l="l" t="t" r="r" b="b"/>
              <a:pathLst>
                <a:path w="753146" h="945731">
                  <a:moveTo>
                    <a:pt x="0" y="0"/>
                  </a:moveTo>
                  <a:lnTo>
                    <a:pt x="753146" y="0"/>
                  </a:lnTo>
                  <a:lnTo>
                    <a:pt x="753146" y="945731"/>
                  </a:lnTo>
                  <a:lnTo>
                    <a:pt x="0" y="945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935949" y="2967992"/>
            <a:ext cx="1788013" cy="857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1"/>
              </a:lnSpc>
              <a:spcBef>
                <a:spcPct val="0"/>
              </a:spcBef>
            </a:pPr>
            <a:r>
              <a:rPr lang="en-US" sz="2400" b="1" spc="65" dirty="0">
                <a:solidFill>
                  <a:srgbClr val="FFFFFF"/>
                </a:solidFill>
                <a:latin typeface="Aileron Bold"/>
              </a:rPr>
              <a:t>FUNDUSZ MAŁYCH PROJEKTÓW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05792CF-5053-478B-8E3F-6C27B97127C3}"/>
              </a:ext>
            </a:extLst>
          </p:cNvPr>
          <p:cNvSpPr txBox="1"/>
          <p:nvPr/>
        </p:nvSpPr>
        <p:spPr>
          <a:xfrm>
            <a:off x="2247437" y="3312702"/>
            <a:ext cx="7165035" cy="512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144"/>
              </a:lnSpc>
              <a:spcBef>
                <a:spcPct val="0"/>
              </a:spcBef>
            </a:pPr>
            <a:r>
              <a:rPr lang="pl-PL" sz="3600" b="1" spc="71" dirty="0">
                <a:solidFill>
                  <a:schemeClr val="accent1"/>
                </a:solidFill>
                <a:latin typeface="Aileron Ultra-Bold" panose="020B0604020202020204" charset="-18"/>
              </a:rPr>
              <a:t>Fundusz Małych Projektów</a:t>
            </a:r>
            <a:endParaRPr lang="en-US" sz="3600" b="1" spc="71" dirty="0">
              <a:solidFill>
                <a:schemeClr val="accent1"/>
              </a:solidFill>
              <a:latin typeface="Aileron Ultra-Bold" panose="020B0604020202020204" charset="-1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</TotalTime>
  <Words>1361</Words>
  <Application>Microsoft Office PowerPoint</Application>
  <PresentationFormat>Panoramiczny</PresentationFormat>
  <Paragraphs>287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3" baseType="lpstr">
      <vt:lpstr>Aileron</vt:lpstr>
      <vt:lpstr>Aileron Bold</vt:lpstr>
      <vt:lpstr>Aileron Ultra-Bold</vt:lpstr>
      <vt:lpstr>Arial</vt:lpstr>
      <vt:lpstr>Calibri</vt:lpstr>
      <vt:lpstr>Calibri Light</vt:lpstr>
      <vt:lpstr>Muli Semi-Bold</vt:lpstr>
      <vt:lpstr>Open Sans</vt:lpstr>
      <vt:lpstr>Open Sans Extra Bold</vt:lpstr>
      <vt:lpstr>Symbol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Woliński Tomasz</dc:creator>
  <cp:lastModifiedBy>User</cp:lastModifiedBy>
  <cp:revision>244</cp:revision>
  <dcterms:created xsi:type="dcterms:W3CDTF">2023-08-22T09:29:14Z</dcterms:created>
  <dcterms:modified xsi:type="dcterms:W3CDTF">2023-09-27T08:34:52Z</dcterms:modified>
</cp:coreProperties>
</file>